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notesMasterIdLst>
    <p:notesMasterId r:id="rId15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6" Type="http://schemas.openxmlformats.org/officeDocument/2006/relationships/presProps" Target="presProps.xml"/><Relationship Id="rId17" Type="http://schemas.openxmlformats.org/officeDocument/2006/relationships/viewProps" Target="viewProps.xml"/><Relationship Id="rId18" Type="http://schemas.openxmlformats.org/officeDocument/2006/relationships/theme" Target="theme/theme1.xml"/><Relationship Id="rId1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7263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822960" y="1371600"/>
            <a:ext cx="1051560" cy="1051560"/>
          </a:xfrm>
          <a:prstGeom prst="roundRect">
            <a:avLst>
              <a:gd name="adj" fmla="val 13913"/>
            </a:avLst>
          </a:prstGeom>
          <a:solidFill>
            <a:srgbClr val="C13A2E"/>
          </a:solidFill>
          <a:ln/>
        </p:spPr>
      </p:sp>
      <p:sp>
        <p:nvSpPr>
          <p:cNvPr id="3" name="Text 1"/>
          <p:cNvSpPr txBox="1"/>
          <p:nvPr/>
        </p:nvSpPr>
        <p:spPr>
          <a:xfrm>
            <a:off x="822960" y="1371600"/>
            <a:ext cx="1051560" cy="10515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4000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🖥</a:t>
            </a:r>
            <a:endParaRPr lang="en-US" sz="4000" dirty="0"/>
          </a:p>
        </p:txBody>
      </p:sp>
      <p:sp>
        <p:nvSpPr>
          <p:cNvPr id="4" name="Text 2"/>
          <p:cNvSpPr txBox="1"/>
          <p:nvPr/>
        </p:nvSpPr>
        <p:spPr>
          <a:xfrm>
            <a:off x="777240" y="2697480"/>
            <a:ext cx="1005840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600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LocalNAS</a:t>
            </a:r>
            <a:endParaRPr lang="en-US" sz="6000" dirty="0"/>
          </a:p>
        </p:txBody>
      </p:sp>
      <p:sp>
        <p:nvSpPr>
          <p:cNvPr id="5" name="Text 3"/>
          <p:cNvSpPr txBox="1"/>
          <p:nvPr/>
        </p:nvSpPr>
        <p:spPr>
          <a:xfrm>
            <a:off x="822960" y="3794760"/>
            <a:ext cx="100584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CBD6E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설치 · 설정 안내서</a:t>
            </a:r>
            <a:endParaRPr lang="en-US" sz="3000" dirty="0"/>
          </a:p>
        </p:txBody>
      </p:sp>
      <p:sp>
        <p:nvSpPr>
          <p:cNvPr id="6" name="Text 4"/>
          <p:cNvSpPr txBox="1"/>
          <p:nvPr/>
        </p:nvSpPr>
        <p:spPr>
          <a:xfrm>
            <a:off x="822960" y="4709160"/>
            <a:ext cx="105156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dirty="0">
                <a:solidFill>
                  <a:srgbClr val="9FB0C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사무실 PC 한 대를 회사 공유 서버로 — 설치부터 직원 연결까지</a:t>
            </a:r>
            <a:endParaRPr lang="en-US" sz="1600" dirty="0"/>
          </a:p>
        </p:txBody>
      </p:sp>
      <p:sp>
        <p:nvSpPr>
          <p:cNvPr id="7" name="Text 5"/>
          <p:cNvSpPr txBox="1"/>
          <p:nvPr/>
        </p:nvSpPr>
        <p:spPr>
          <a:xfrm>
            <a:off x="822960" y="5989320"/>
            <a:ext cx="10515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8496B0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v3.1   ·   제작 · 설치 문의  JS사무기 (이준열)</a:t>
            </a:r>
            <a:endParaRPr lang="en-US" sz="13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3F5F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 txBox="1"/>
          <p:nvPr/>
        </p:nvSpPr>
        <p:spPr>
          <a:xfrm>
            <a:off x="640080" y="457200"/>
            <a:ext cx="5486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C13A2E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설치 순서 7 / 8</a:t>
            </a:r>
            <a:endParaRPr lang="en-US" sz="1300" dirty="0"/>
          </a:p>
        </p:txBody>
      </p:sp>
      <p:sp>
        <p:nvSpPr>
          <p:cNvPr id="3" name="Shape 1"/>
          <p:cNvSpPr/>
          <p:nvPr/>
        </p:nvSpPr>
        <p:spPr>
          <a:xfrm>
            <a:off x="640080" y="1051560"/>
            <a:ext cx="1371600" cy="1371600"/>
          </a:xfrm>
          <a:prstGeom prst="ellipse">
            <a:avLst/>
          </a:prstGeom>
          <a:solidFill>
            <a:srgbClr val="17263B"/>
          </a:solidFill>
          <a:ln/>
        </p:spPr>
      </p:sp>
      <p:sp>
        <p:nvSpPr>
          <p:cNvPr id="4" name="Text 2"/>
          <p:cNvSpPr txBox="1"/>
          <p:nvPr/>
        </p:nvSpPr>
        <p:spPr>
          <a:xfrm>
            <a:off x="640080" y="1051560"/>
            <a:ext cx="1371600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7</a:t>
            </a:r>
            <a:endParaRPr lang="en-US" sz="2600" dirty="0"/>
          </a:p>
        </p:txBody>
      </p:sp>
      <p:sp>
        <p:nvSpPr>
          <p:cNvPr id="5" name="Text 3"/>
          <p:cNvSpPr txBox="1"/>
          <p:nvPr/>
        </p:nvSpPr>
        <p:spPr>
          <a:xfrm>
            <a:off x="502920" y="2606040"/>
            <a:ext cx="2834640" cy="14630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2600" b="1" dirty="0">
                <a:solidFill>
                  <a:srgbClr val="17263B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예약 백업 (2번째 하드)</a:t>
            </a:r>
            <a:endParaRPr lang="en-US" sz="2600" dirty="0"/>
          </a:p>
        </p:txBody>
      </p:sp>
      <p:sp>
        <p:nvSpPr>
          <p:cNvPr id="6" name="Shape 4"/>
          <p:cNvSpPr/>
          <p:nvPr/>
        </p:nvSpPr>
        <p:spPr>
          <a:xfrm>
            <a:off x="4023360" y="1051560"/>
            <a:ext cx="7589520" cy="3794760"/>
          </a:xfrm>
          <a:prstGeom prst="roundRect">
            <a:avLst>
              <a:gd name="adj" fmla="val 2169"/>
            </a:avLst>
          </a:prstGeom>
          <a:solidFill>
            <a:srgbClr val="FFFFFF"/>
          </a:solidFill>
          <a:ln w="12700">
            <a:solidFill>
              <a:srgbClr val="DDE3E9"/>
            </a:solidFill>
            <a:prstDash val="solid"/>
          </a:ln>
          <a:effectLst>
            <a:outerShdw sx="100000" sy="100000" kx="0" ky="0" algn="bl" rotWithShape="0" blurRad="76200" dist="25400" dir="5400000">
              <a:srgbClr val="9AA6B5">
                <a:alpha val="28000"/>
              </a:srgbClr>
            </a:outerShdw>
          </a:effectLst>
        </p:spPr>
      </p:sp>
      <p:sp>
        <p:nvSpPr>
          <p:cNvPr id="7" name="Shape 5"/>
          <p:cNvSpPr/>
          <p:nvPr/>
        </p:nvSpPr>
        <p:spPr>
          <a:xfrm>
            <a:off x="4343400" y="1426464"/>
            <a:ext cx="146304" cy="146304"/>
          </a:xfrm>
          <a:prstGeom prst="roundRect">
            <a:avLst>
              <a:gd name="adj" fmla="val 18750"/>
            </a:avLst>
          </a:prstGeom>
          <a:solidFill>
            <a:srgbClr val="C13A2E"/>
          </a:solidFill>
          <a:ln/>
        </p:spPr>
      </p:sp>
      <p:sp>
        <p:nvSpPr>
          <p:cNvPr id="8" name="Text 6"/>
          <p:cNvSpPr txBox="1"/>
          <p:nvPr/>
        </p:nvSpPr>
        <p:spPr>
          <a:xfrm>
            <a:off x="4663440" y="1316736"/>
            <a:ext cx="658368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05000"/>
              </a:lnSpc>
              <a:buNone/>
            </a:pPr>
            <a:r>
              <a:rPr lang="en-US" sz="1500" b="1" dirty="0">
                <a:solidFill>
                  <a:srgbClr val="17263B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백업 폴더 지정  </a:t>
            </a:r>
            <a:pPr indent="0" marL="0">
              <a:lnSpc>
                <a:spcPct val="105000"/>
              </a:lnSpc>
              <a:buNone/>
            </a:pPr>
            <a:r>
              <a:rPr lang="en-US" sz="1500" dirty="0">
                <a:solidFill>
                  <a:srgbClr val="3B4A5E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백업 관리에서 백업 폴더를 다른 하드로 지정. 예: E:\백업</a:t>
            </a:r>
            <a:endParaRPr lang="en-US" sz="1500" dirty="0"/>
          </a:p>
        </p:txBody>
      </p:sp>
      <p:sp>
        <p:nvSpPr>
          <p:cNvPr id="9" name="Shape 7"/>
          <p:cNvSpPr/>
          <p:nvPr/>
        </p:nvSpPr>
        <p:spPr>
          <a:xfrm>
            <a:off x="4343400" y="2176272"/>
            <a:ext cx="146304" cy="146304"/>
          </a:xfrm>
          <a:prstGeom prst="roundRect">
            <a:avLst>
              <a:gd name="adj" fmla="val 18750"/>
            </a:avLst>
          </a:prstGeom>
          <a:solidFill>
            <a:srgbClr val="C13A2E"/>
          </a:solidFill>
          <a:ln/>
        </p:spPr>
      </p:sp>
      <p:sp>
        <p:nvSpPr>
          <p:cNvPr id="10" name="Text 8"/>
          <p:cNvSpPr txBox="1"/>
          <p:nvPr/>
        </p:nvSpPr>
        <p:spPr>
          <a:xfrm>
            <a:off x="4663440" y="2066544"/>
            <a:ext cx="658368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05000"/>
              </a:lnSpc>
              <a:buNone/>
            </a:pPr>
            <a:r>
              <a:rPr lang="en-US" sz="1500" b="1" dirty="0">
                <a:solidFill>
                  <a:srgbClr val="17263B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매일 예약 시간  </a:t>
            </a:r>
            <a:pPr indent="0" marL="0">
              <a:lnSpc>
                <a:spcPct val="105000"/>
              </a:lnSpc>
              <a:buNone/>
            </a:pPr>
            <a:r>
              <a:rPr lang="en-US" sz="1500" dirty="0">
                <a:solidFill>
                  <a:srgbClr val="3B4A5E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매일 백업할 시간을 등록합니다. 예: 03:00 (여러 개 가능)</a:t>
            </a:r>
            <a:endParaRPr lang="en-US" sz="1500" dirty="0"/>
          </a:p>
        </p:txBody>
      </p:sp>
      <p:sp>
        <p:nvSpPr>
          <p:cNvPr id="11" name="Shape 9"/>
          <p:cNvSpPr/>
          <p:nvPr/>
        </p:nvSpPr>
        <p:spPr>
          <a:xfrm>
            <a:off x="4343400" y="3108960"/>
            <a:ext cx="146304" cy="146304"/>
          </a:xfrm>
          <a:prstGeom prst="roundRect">
            <a:avLst>
              <a:gd name="adj" fmla="val 18750"/>
            </a:avLst>
          </a:prstGeom>
          <a:solidFill>
            <a:srgbClr val="C13A2E"/>
          </a:solidFill>
          <a:ln/>
        </p:spPr>
      </p:sp>
      <p:sp>
        <p:nvSpPr>
          <p:cNvPr id="12" name="Text 10"/>
          <p:cNvSpPr txBox="1"/>
          <p:nvPr/>
        </p:nvSpPr>
        <p:spPr>
          <a:xfrm>
            <a:off x="4663440" y="2999232"/>
            <a:ext cx="658368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05000"/>
              </a:lnSpc>
              <a:buNone/>
            </a:pPr>
            <a:r>
              <a:rPr lang="en-US" sz="1500" b="1" dirty="0">
                <a:solidFill>
                  <a:srgbClr val="17263B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미러 백업  </a:t>
            </a:r>
            <a:pPr indent="0" marL="0">
              <a:lnSpc>
                <a:spcPct val="105000"/>
              </a:lnSpc>
              <a:buNone/>
            </a:pPr>
            <a:r>
              <a:rPr lang="en-US" sz="1500" dirty="0">
                <a:solidFill>
                  <a:srgbClr val="3B4A5E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원본과 똑같이 맞추는 미러 방식으로 매일 자동 백업.</a:t>
            </a:r>
            <a:endParaRPr lang="en-US" sz="1500" dirty="0"/>
          </a:p>
        </p:txBody>
      </p:sp>
      <p:sp>
        <p:nvSpPr>
          <p:cNvPr id="13" name="Shape 11"/>
          <p:cNvSpPr/>
          <p:nvPr/>
        </p:nvSpPr>
        <p:spPr>
          <a:xfrm>
            <a:off x="4023360" y="5029200"/>
            <a:ext cx="7589520" cy="960120"/>
          </a:xfrm>
          <a:prstGeom prst="roundRect">
            <a:avLst>
              <a:gd name="adj" fmla="val 6667"/>
            </a:avLst>
          </a:prstGeom>
          <a:solidFill>
            <a:srgbClr val="EAF1EE"/>
          </a:solidFill>
          <a:ln w="12700">
            <a:solidFill>
              <a:srgbClr val="CFE0D8"/>
            </a:solidFill>
            <a:prstDash val="solid"/>
          </a:ln>
        </p:spPr>
      </p:sp>
      <p:sp>
        <p:nvSpPr>
          <p:cNvPr id="14" name="Text 12"/>
          <p:cNvSpPr txBox="1"/>
          <p:nvPr/>
        </p:nvSpPr>
        <p:spPr>
          <a:xfrm>
            <a:off x="4343400" y="5138928"/>
            <a:ext cx="694944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05000"/>
              </a:lnSpc>
              <a:buNone/>
            </a:pPr>
            <a:r>
              <a:rPr lang="en-US" sz="1350" b="1" dirty="0">
                <a:solidFill>
                  <a:srgbClr val="2E6E62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화면 안내   </a:t>
            </a:r>
            <a:pPr indent="0" marL="0">
              <a:lnSpc>
                <a:spcPct val="105000"/>
              </a:lnSpc>
              <a:buNone/>
            </a:pPr>
            <a:r>
              <a:rPr lang="en-US" sz="1350" dirty="0">
                <a:solidFill>
                  <a:srgbClr val="2C4A4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메인 하드가 고장 나도 복구할 수 있게 — 백업은 꼭 "다른 하드"로 하세요.</a:t>
            </a:r>
            <a:endParaRPr lang="en-US" sz="1350" dirty="0"/>
          </a:p>
        </p:txBody>
      </p:sp>
      <p:sp>
        <p:nvSpPr>
          <p:cNvPr id="15" name="Text 13"/>
          <p:cNvSpPr txBox="1"/>
          <p:nvPr/>
        </p:nvSpPr>
        <p:spPr>
          <a:xfrm>
            <a:off x="640080" y="6400800"/>
            <a:ext cx="5486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7A8699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LocalNAS · JS사무기</a:t>
            </a:r>
            <a:endParaRPr lang="en-US" sz="10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3F5F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 txBox="1"/>
          <p:nvPr/>
        </p:nvSpPr>
        <p:spPr>
          <a:xfrm>
            <a:off x="640080" y="457200"/>
            <a:ext cx="5486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C13A2E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설치 순서 8 / 8</a:t>
            </a:r>
            <a:endParaRPr lang="en-US" sz="1300" dirty="0"/>
          </a:p>
        </p:txBody>
      </p:sp>
      <p:sp>
        <p:nvSpPr>
          <p:cNvPr id="3" name="Shape 1"/>
          <p:cNvSpPr/>
          <p:nvPr/>
        </p:nvSpPr>
        <p:spPr>
          <a:xfrm>
            <a:off x="640080" y="1051560"/>
            <a:ext cx="1371600" cy="1371600"/>
          </a:xfrm>
          <a:prstGeom prst="ellipse">
            <a:avLst/>
          </a:prstGeom>
          <a:solidFill>
            <a:srgbClr val="17263B"/>
          </a:solidFill>
          <a:ln/>
        </p:spPr>
      </p:sp>
      <p:sp>
        <p:nvSpPr>
          <p:cNvPr id="4" name="Text 2"/>
          <p:cNvSpPr txBox="1"/>
          <p:nvPr/>
        </p:nvSpPr>
        <p:spPr>
          <a:xfrm>
            <a:off x="640080" y="1051560"/>
            <a:ext cx="1371600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8</a:t>
            </a:r>
            <a:endParaRPr lang="en-US" sz="2600" dirty="0"/>
          </a:p>
        </p:txBody>
      </p:sp>
      <p:sp>
        <p:nvSpPr>
          <p:cNvPr id="5" name="Text 3"/>
          <p:cNvSpPr txBox="1"/>
          <p:nvPr/>
        </p:nvSpPr>
        <p:spPr>
          <a:xfrm>
            <a:off x="502920" y="2606040"/>
            <a:ext cx="2834640" cy="14630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2600" b="1" dirty="0">
                <a:solidFill>
                  <a:srgbClr val="17263B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직원 PC 연결</a:t>
            </a:r>
            <a:endParaRPr lang="en-US" sz="2600" dirty="0"/>
          </a:p>
        </p:txBody>
      </p:sp>
      <p:sp>
        <p:nvSpPr>
          <p:cNvPr id="6" name="Shape 4"/>
          <p:cNvSpPr/>
          <p:nvPr/>
        </p:nvSpPr>
        <p:spPr>
          <a:xfrm>
            <a:off x="4023360" y="1051560"/>
            <a:ext cx="7589520" cy="3794760"/>
          </a:xfrm>
          <a:prstGeom prst="roundRect">
            <a:avLst>
              <a:gd name="adj" fmla="val 2169"/>
            </a:avLst>
          </a:prstGeom>
          <a:solidFill>
            <a:srgbClr val="FFFFFF"/>
          </a:solidFill>
          <a:ln w="12700">
            <a:solidFill>
              <a:srgbClr val="DDE3E9"/>
            </a:solidFill>
            <a:prstDash val="solid"/>
          </a:ln>
          <a:effectLst>
            <a:outerShdw sx="100000" sy="100000" kx="0" ky="0" algn="bl" rotWithShape="0" blurRad="76200" dist="25400" dir="5400000">
              <a:srgbClr val="9AA6B5">
                <a:alpha val="28000"/>
              </a:srgbClr>
            </a:outerShdw>
          </a:effectLst>
        </p:spPr>
      </p:sp>
      <p:sp>
        <p:nvSpPr>
          <p:cNvPr id="7" name="Shape 5"/>
          <p:cNvSpPr/>
          <p:nvPr/>
        </p:nvSpPr>
        <p:spPr>
          <a:xfrm>
            <a:off x="4343400" y="1426464"/>
            <a:ext cx="146304" cy="146304"/>
          </a:xfrm>
          <a:prstGeom prst="roundRect">
            <a:avLst>
              <a:gd name="adj" fmla="val 18750"/>
            </a:avLst>
          </a:prstGeom>
          <a:solidFill>
            <a:srgbClr val="C13A2E"/>
          </a:solidFill>
          <a:ln/>
        </p:spPr>
      </p:sp>
      <p:sp>
        <p:nvSpPr>
          <p:cNvPr id="8" name="Text 6"/>
          <p:cNvSpPr txBox="1"/>
          <p:nvPr/>
        </p:nvSpPr>
        <p:spPr>
          <a:xfrm>
            <a:off x="4663440" y="1316736"/>
            <a:ext cx="658368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05000"/>
              </a:lnSpc>
              <a:buNone/>
            </a:pPr>
            <a:r>
              <a:rPr lang="en-US" sz="1500" b="1" dirty="0">
                <a:solidFill>
                  <a:srgbClr val="17263B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연결 bat 실행  </a:t>
            </a:r>
            <a:pPr indent="0" marL="0">
              <a:lnSpc>
                <a:spcPct val="105000"/>
              </a:lnSpc>
              <a:buNone/>
            </a:pPr>
            <a:r>
              <a:rPr lang="en-US" sz="1500" dirty="0">
                <a:solidFill>
                  <a:srgbClr val="3B4A5E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직원 PC에서 드라이브연결_직원용.bat 을 실행합니다.</a:t>
            </a:r>
            <a:endParaRPr lang="en-US" sz="1500" dirty="0"/>
          </a:p>
        </p:txBody>
      </p:sp>
      <p:sp>
        <p:nvSpPr>
          <p:cNvPr id="9" name="Shape 7"/>
          <p:cNvSpPr/>
          <p:nvPr/>
        </p:nvSpPr>
        <p:spPr>
          <a:xfrm>
            <a:off x="4343400" y="2176272"/>
            <a:ext cx="146304" cy="146304"/>
          </a:xfrm>
          <a:prstGeom prst="roundRect">
            <a:avLst>
              <a:gd name="adj" fmla="val 18750"/>
            </a:avLst>
          </a:prstGeom>
          <a:solidFill>
            <a:srgbClr val="C13A2E"/>
          </a:solidFill>
          <a:ln/>
        </p:spPr>
      </p:sp>
      <p:sp>
        <p:nvSpPr>
          <p:cNvPr id="10" name="Text 8"/>
          <p:cNvSpPr txBox="1"/>
          <p:nvPr/>
        </p:nvSpPr>
        <p:spPr>
          <a:xfrm>
            <a:off x="4663440" y="2066544"/>
            <a:ext cx="658368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05000"/>
              </a:lnSpc>
              <a:buNone/>
            </a:pPr>
            <a:r>
              <a:rPr lang="en-US" sz="1500" b="1" dirty="0">
                <a:solidFill>
                  <a:srgbClr val="17263B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본체 주소 입력  </a:t>
            </a:r>
            <a:pPr indent="0" marL="0">
              <a:lnSpc>
                <a:spcPct val="105000"/>
              </a:lnSpc>
              <a:buNone/>
            </a:pPr>
            <a:r>
              <a:rPr lang="en-US" sz="1500" dirty="0">
                <a:solidFill>
                  <a:srgbClr val="3B4A5E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본체 PC 이름(또는 IP)과 포트를 입력하면 Z: 드라이브로 붙습니다.</a:t>
            </a:r>
            <a:endParaRPr lang="en-US" sz="1500" dirty="0"/>
          </a:p>
        </p:txBody>
      </p:sp>
      <p:sp>
        <p:nvSpPr>
          <p:cNvPr id="11" name="Shape 9"/>
          <p:cNvSpPr/>
          <p:nvPr/>
        </p:nvSpPr>
        <p:spPr>
          <a:xfrm>
            <a:off x="4343400" y="3108960"/>
            <a:ext cx="146304" cy="146304"/>
          </a:xfrm>
          <a:prstGeom prst="roundRect">
            <a:avLst>
              <a:gd name="adj" fmla="val 18750"/>
            </a:avLst>
          </a:prstGeom>
          <a:solidFill>
            <a:srgbClr val="C13A2E"/>
          </a:solidFill>
          <a:ln/>
        </p:spPr>
      </p:sp>
      <p:sp>
        <p:nvSpPr>
          <p:cNvPr id="12" name="Text 10"/>
          <p:cNvSpPr txBox="1"/>
          <p:nvPr/>
        </p:nvSpPr>
        <p:spPr>
          <a:xfrm>
            <a:off x="4663440" y="2999232"/>
            <a:ext cx="658368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05000"/>
              </a:lnSpc>
              <a:buNone/>
            </a:pPr>
            <a:r>
              <a:rPr lang="en-US" sz="1500" b="1" dirty="0">
                <a:solidFill>
                  <a:srgbClr val="17263B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직원 로그인  </a:t>
            </a:r>
            <a:pPr indent="0" marL="0">
              <a:lnSpc>
                <a:spcPct val="105000"/>
              </a:lnSpc>
              <a:buNone/>
            </a:pPr>
            <a:r>
              <a:rPr lang="en-US" sz="1500" dirty="0">
                <a:solidFill>
                  <a:srgbClr val="3B4A5E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직원은 본인 계정으로 로그인(가입 신청 → 관리자 승인).</a:t>
            </a:r>
            <a:endParaRPr lang="en-US" sz="1500" dirty="0"/>
          </a:p>
        </p:txBody>
      </p:sp>
      <p:sp>
        <p:nvSpPr>
          <p:cNvPr id="13" name="Shape 11"/>
          <p:cNvSpPr/>
          <p:nvPr/>
        </p:nvSpPr>
        <p:spPr>
          <a:xfrm>
            <a:off x="4023360" y="5029200"/>
            <a:ext cx="7589520" cy="960120"/>
          </a:xfrm>
          <a:prstGeom prst="roundRect">
            <a:avLst>
              <a:gd name="adj" fmla="val 6667"/>
            </a:avLst>
          </a:prstGeom>
          <a:solidFill>
            <a:srgbClr val="EAF1EE"/>
          </a:solidFill>
          <a:ln w="12700">
            <a:solidFill>
              <a:srgbClr val="CFE0D8"/>
            </a:solidFill>
            <a:prstDash val="solid"/>
          </a:ln>
        </p:spPr>
      </p:sp>
      <p:sp>
        <p:nvSpPr>
          <p:cNvPr id="14" name="Text 12"/>
          <p:cNvSpPr txBox="1"/>
          <p:nvPr/>
        </p:nvSpPr>
        <p:spPr>
          <a:xfrm>
            <a:off x="4343400" y="5138928"/>
            <a:ext cx="694944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05000"/>
              </a:lnSpc>
              <a:buNone/>
            </a:pPr>
            <a:r>
              <a:rPr lang="en-US" sz="1350" b="1" dirty="0">
                <a:solidFill>
                  <a:srgbClr val="2E6E62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화면 안내   </a:t>
            </a:r>
            <a:pPr indent="0" marL="0">
              <a:lnSpc>
                <a:spcPct val="105000"/>
              </a:lnSpc>
              <a:buNone/>
            </a:pPr>
            <a:r>
              <a:rPr lang="en-US" sz="1350" dirty="0">
                <a:solidFill>
                  <a:srgbClr val="2C4A4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탐색기에 Z: 드라이브로 뜨면 기존 폴더처럼 열고 저장하면 됩니다.</a:t>
            </a:r>
            <a:endParaRPr lang="en-US" sz="1350" dirty="0"/>
          </a:p>
        </p:txBody>
      </p:sp>
      <p:sp>
        <p:nvSpPr>
          <p:cNvPr id="15" name="Text 13"/>
          <p:cNvSpPr txBox="1"/>
          <p:nvPr/>
        </p:nvSpPr>
        <p:spPr>
          <a:xfrm>
            <a:off x="640080" y="6400800"/>
            <a:ext cx="5486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7A8699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LocalNAS · JS사무기</a:t>
            </a:r>
            <a:endParaRPr lang="en-US" sz="10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F3F5F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 txBox="1"/>
          <p:nvPr/>
        </p:nvSpPr>
        <p:spPr>
          <a:xfrm>
            <a:off x="640080" y="548640"/>
            <a:ext cx="1005840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400" b="1" dirty="0">
                <a:solidFill>
                  <a:srgbClr val="17263B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알아두면 좋은 기능</a:t>
            </a:r>
            <a:endParaRPr lang="en-US" sz="3400" dirty="0"/>
          </a:p>
        </p:txBody>
      </p:sp>
      <p:sp>
        <p:nvSpPr>
          <p:cNvPr id="3" name="Text 1"/>
          <p:cNvSpPr txBox="1"/>
          <p:nvPr/>
        </p:nvSpPr>
        <p:spPr>
          <a:xfrm>
            <a:off x="658368" y="1325880"/>
            <a:ext cx="100584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7A8699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설치만 하면 아래 기능이 자동으로 함께 켜집니다.</a:t>
            </a:r>
            <a:endParaRPr lang="en-US" sz="1500" dirty="0"/>
          </a:p>
        </p:txBody>
      </p:sp>
      <p:sp>
        <p:nvSpPr>
          <p:cNvPr id="4" name="Shape 2"/>
          <p:cNvSpPr/>
          <p:nvPr/>
        </p:nvSpPr>
        <p:spPr>
          <a:xfrm>
            <a:off x="640080" y="2011680"/>
            <a:ext cx="5257800" cy="1965960"/>
          </a:xfrm>
          <a:prstGeom prst="roundRect">
            <a:avLst>
              <a:gd name="adj" fmla="val 4186"/>
            </a:avLst>
          </a:prstGeom>
          <a:solidFill>
            <a:srgbClr val="FFFFFF"/>
          </a:solidFill>
          <a:ln w="12700">
            <a:solidFill>
              <a:srgbClr val="DDE3E9"/>
            </a:solidFill>
            <a:prstDash val="solid"/>
          </a:ln>
          <a:effectLst>
            <a:outerShdw sx="100000" sy="100000" kx="0" ky="0" algn="bl" rotWithShape="0" blurRad="76200" dist="25400" dir="5400000">
              <a:srgbClr val="9AA6B5">
                <a:alpha val="28000"/>
              </a:srgbClr>
            </a:outerShdw>
          </a:effectLst>
        </p:spPr>
      </p:sp>
      <p:sp>
        <p:nvSpPr>
          <p:cNvPr id="5" name="Shape 3"/>
          <p:cNvSpPr/>
          <p:nvPr/>
        </p:nvSpPr>
        <p:spPr>
          <a:xfrm>
            <a:off x="960120" y="2560320"/>
            <a:ext cx="822960" cy="822960"/>
          </a:xfrm>
          <a:prstGeom prst="ellipse">
            <a:avLst/>
          </a:prstGeom>
          <a:solidFill>
            <a:srgbClr val="F0E4E2"/>
          </a:solidFill>
          <a:ln/>
        </p:spPr>
      </p:sp>
      <p:sp>
        <p:nvSpPr>
          <p:cNvPr id="6" name="Text 4"/>
          <p:cNvSpPr txBox="1"/>
          <p:nvPr/>
        </p:nvSpPr>
        <p:spPr>
          <a:xfrm>
            <a:off x="960120" y="2560320"/>
            <a:ext cx="82296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800" dirty="0">
                <a:solidFill>
                  <a:srgbClr val="000000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🗑</a:t>
            </a:r>
            <a:endParaRPr lang="en-US" sz="2800" dirty="0"/>
          </a:p>
        </p:txBody>
      </p:sp>
      <p:sp>
        <p:nvSpPr>
          <p:cNvPr id="7" name="Text 5"/>
          <p:cNvSpPr txBox="1"/>
          <p:nvPr/>
        </p:nvSpPr>
        <p:spPr>
          <a:xfrm>
            <a:off x="2011680" y="2395728"/>
            <a:ext cx="36118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900" b="1" dirty="0">
                <a:solidFill>
                  <a:srgbClr val="C13A2E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휴지통</a:t>
            </a:r>
            <a:endParaRPr lang="en-US" sz="1900" dirty="0"/>
          </a:p>
        </p:txBody>
      </p:sp>
      <p:sp>
        <p:nvSpPr>
          <p:cNvPr id="8" name="Text 6"/>
          <p:cNvSpPr txBox="1"/>
          <p:nvPr/>
        </p:nvSpPr>
        <p:spPr>
          <a:xfrm>
            <a:off x="2011680" y="2907792"/>
            <a:ext cx="361188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08000"/>
              </a:lnSpc>
              <a:buNone/>
            </a:pPr>
            <a:r>
              <a:rPr lang="en-US" sz="1350" dirty="0">
                <a:solidFill>
                  <a:srgbClr val="46586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삭제한 파일은 30일간 보관. 관리자가 복원할 수 있습니다.</a:t>
            </a:r>
            <a:endParaRPr lang="en-US" sz="1350" dirty="0"/>
          </a:p>
        </p:txBody>
      </p:sp>
      <p:sp>
        <p:nvSpPr>
          <p:cNvPr id="9" name="Shape 7"/>
          <p:cNvSpPr/>
          <p:nvPr/>
        </p:nvSpPr>
        <p:spPr>
          <a:xfrm>
            <a:off x="6217920" y="2011680"/>
            <a:ext cx="5257800" cy="1965960"/>
          </a:xfrm>
          <a:prstGeom prst="roundRect">
            <a:avLst>
              <a:gd name="adj" fmla="val 4186"/>
            </a:avLst>
          </a:prstGeom>
          <a:solidFill>
            <a:srgbClr val="FFFFFF"/>
          </a:solidFill>
          <a:ln w="12700">
            <a:solidFill>
              <a:srgbClr val="DDE3E9"/>
            </a:solidFill>
            <a:prstDash val="solid"/>
          </a:ln>
          <a:effectLst>
            <a:outerShdw sx="100000" sy="100000" kx="0" ky="0" algn="bl" rotWithShape="0" blurRad="76200" dist="25400" dir="5400000">
              <a:srgbClr val="9AA6B5">
                <a:alpha val="28000"/>
              </a:srgbClr>
            </a:outerShdw>
          </a:effectLst>
        </p:spPr>
      </p:sp>
      <p:sp>
        <p:nvSpPr>
          <p:cNvPr id="10" name="Shape 8"/>
          <p:cNvSpPr/>
          <p:nvPr/>
        </p:nvSpPr>
        <p:spPr>
          <a:xfrm>
            <a:off x="6537960" y="2560320"/>
            <a:ext cx="822960" cy="822960"/>
          </a:xfrm>
          <a:prstGeom prst="ellipse">
            <a:avLst/>
          </a:prstGeom>
          <a:solidFill>
            <a:srgbClr val="F0E4E2"/>
          </a:solidFill>
          <a:ln/>
        </p:spPr>
      </p:sp>
      <p:sp>
        <p:nvSpPr>
          <p:cNvPr id="11" name="Text 9"/>
          <p:cNvSpPr txBox="1"/>
          <p:nvPr/>
        </p:nvSpPr>
        <p:spPr>
          <a:xfrm>
            <a:off x="6537960" y="2560320"/>
            <a:ext cx="82296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800" dirty="0">
                <a:solidFill>
                  <a:srgbClr val="000000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↩</a:t>
            </a:r>
            <a:endParaRPr lang="en-US" sz="2800" dirty="0"/>
          </a:p>
        </p:txBody>
      </p:sp>
      <p:sp>
        <p:nvSpPr>
          <p:cNvPr id="12" name="Text 10"/>
          <p:cNvSpPr txBox="1"/>
          <p:nvPr/>
        </p:nvSpPr>
        <p:spPr>
          <a:xfrm>
            <a:off x="7589520" y="2395728"/>
            <a:ext cx="36118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900" b="1" dirty="0">
                <a:solidFill>
                  <a:srgbClr val="C13A2E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파일 이전 판</a:t>
            </a:r>
            <a:endParaRPr lang="en-US" sz="1900" dirty="0"/>
          </a:p>
        </p:txBody>
      </p:sp>
      <p:sp>
        <p:nvSpPr>
          <p:cNvPr id="13" name="Text 11"/>
          <p:cNvSpPr txBox="1"/>
          <p:nvPr/>
        </p:nvSpPr>
        <p:spPr>
          <a:xfrm>
            <a:off x="7589520" y="2907792"/>
            <a:ext cx="361188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08000"/>
              </a:lnSpc>
              <a:buNone/>
            </a:pPr>
            <a:r>
              <a:rPr lang="en-US" sz="1350" dirty="0">
                <a:solidFill>
                  <a:srgbClr val="46586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덮어써도 직전 내용을 보관 — 파일별로 되돌리기 가능.</a:t>
            </a:r>
            <a:endParaRPr lang="en-US" sz="1350" dirty="0"/>
          </a:p>
        </p:txBody>
      </p:sp>
      <p:sp>
        <p:nvSpPr>
          <p:cNvPr id="14" name="Shape 12"/>
          <p:cNvSpPr/>
          <p:nvPr/>
        </p:nvSpPr>
        <p:spPr>
          <a:xfrm>
            <a:off x="640080" y="4297680"/>
            <a:ext cx="5257800" cy="1965960"/>
          </a:xfrm>
          <a:prstGeom prst="roundRect">
            <a:avLst>
              <a:gd name="adj" fmla="val 4186"/>
            </a:avLst>
          </a:prstGeom>
          <a:solidFill>
            <a:srgbClr val="FFFFFF"/>
          </a:solidFill>
          <a:ln w="12700">
            <a:solidFill>
              <a:srgbClr val="DDE3E9"/>
            </a:solidFill>
            <a:prstDash val="solid"/>
          </a:ln>
          <a:effectLst>
            <a:outerShdw sx="100000" sy="100000" kx="0" ky="0" algn="bl" rotWithShape="0" blurRad="76200" dist="25400" dir="5400000">
              <a:srgbClr val="9AA6B5">
                <a:alpha val="28000"/>
              </a:srgbClr>
            </a:outerShdw>
          </a:effectLst>
        </p:spPr>
      </p:sp>
      <p:sp>
        <p:nvSpPr>
          <p:cNvPr id="15" name="Shape 13"/>
          <p:cNvSpPr/>
          <p:nvPr/>
        </p:nvSpPr>
        <p:spPr>
          <a:xfrm>
            <a:off x="960120" y="4846320"/>
            <a:ext cx="822960" cy="822960"/>
          </a:xfrm>
          <a:prstGeom prst="ellipse">
            <a:avLst/>
          </a:prstGeom>
          <a:solidFill>
            <a:srgbClr val="F0E4E2"/>
          </a:solidFill>
          <a:ln/>
        </p:spPr>
      </p:sp>
      <p:sp>
        <p:nvSpPr>
          <p:cNvPr id="16" name="Text 14"/>
          <p:cNvSpPr txBox="1"/>
          <p:nvPr/>
        </p:nvSpPr>
        <p:spPr>
          <a:xfrm>
            <a:off x="960120" y="4846320"/>
            <a:ext cx="82296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800" dirty="0">
                <a:solidFill>
                  <a:srgbClr val="000000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🛡</a:t>
            </a:r>
            <a:endParaRPr lang="en-US" sz="2800" dirty="0"/>
          </a:p>
        </p:txBody>
      </p:sp>
      <p:sp>
        <p:nvSpPr>
          <p:cNvPr id="17" name="Text 15"/>
          <p:cNvSpPr txBox="1"/>
          <p:nvPr/>
        </p:nvSpPr>
        <p:spPr>
          <a:xfrm>
            <a:off x="2011680" y="4681728"/>
            <a:ext cx="36118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900" b="1" dirty="0">
                <a:solidFill>
                  <a:srgbClr val="C13A2E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랜섬웨어 감지</a:t>
            </a:r>
            <a:endParaRPr lang="en-US" sz="1900" dirty="0"/>
          </a:p>
        </p:txBody>
      </p:sp>
      <p:sp>
        <p:nvSpPr>
          <p:cNvPr id="18" name="Text 16"/>
          <p:cNvSpPr txBox="1"/>
          <p:nvPr/>
        </p:nvSpPr>
        <p:spPr>
          <a:xfrm>
            <a:off x="2011680" y="5193792"/>
            <a:ext cx="361188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08000"/>
              </a:lnSpc>
              <a:buNone/>
            </a:pPr>
            <a:r>
              <a:rPr lang="en-US" sz="1350" dirty="0">
                <a:solidFill>
                  <a:srgbClr val="46586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짧은 시간에 대량 변경·삭제하는 계정을 자동 차단.</a:t>
            </a:r>
            <a:endParaRPr lang="en-US" sz="1350" dirty="0"/>
          </a:p>
        </p:txBody>
      </p:sp>
      <p:sp>
        <p:nvSpPr>
          <p:cNvPr id="19" name="Shape 17"/>
          <p:cNvSpPr/>
          <p:nvPr/>
        </p:nvSpPr>
        <p:spPr>
          <a:xfrm>
            <a:off x="6217920" y="4297680"/>
            <a:ext cx="5257800" cy="1965960"/>
          </a:xfrm>
          <a:prstGeom prst="roundRect">
            <a:avLst>
              <a:gd name="adj" fmla="val 4186"/>
            </a:avLst>
          </a:prstGeom>
          <a:solidFill>
            <a:srgbClr val="FFFFFF"/>
          </a:solidFill>
          <a:ln w="12700">
            <a:solidFill>
              <a:srgbClr val="DDE3E9"/>
            </a:solidFill>
            <a:prstDash val="solid"/>
          </a:ln>
          <a:effectLst>
            <a:outerShdw sx="100000" sy="100000" kx="0" ky="0" algn="bl" rotWithShape="0" blurRad="76200" dist="25400" dir="5400000">
              <a:srgbClr val="9AA6B5">
                <a:alpha val="28000"/>
              </a:srgbClr>
            </a:outerShdw>
          </a:effectLst>
        </p:spPr>
      </p:sp>
      <p:sp>
        <p:nvSpPr>
          <p:cNvPr id="20" name="Shape 18"/>
          <p:cNvSpPr/>
          <p:nvPr/>
        </p:nvSpPr>
        <p:spPr>
          <a:xfrm>
            <a:off x="6537960" y="4846320"/>
            <a:ext cx="822960" cy="822960"/>
          </a:xfrm>
          <a:prstGeom prst="ellipse">
            <a:avLst/>
          </a:prstGeom>
          <a:solidFill>
            <a:srgbClr val="F0E4E2"/>
          </a:solidFill>
          <a:ln/>
        </p:spPr>
      </p:sp>
      <p:sp>
        <p:nvSpPr>
          <p:cNvPr id="21" name="Text 19"/>
          <p:cNvSpPr txBox="1"/>
          <p:nvPr/>
        </p:nvSpPr>
        <p:spPr>
          <a:xfrm>
            <a:off x="6537960" y="4846320"/>
            <a:ext cx="82296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800" dirty="0">
                <a:solidFill>
                  <a:srgbClr val="000000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📁</a:t>
            </a:r>
            <a:endParaRPr lang="en-US" sz="2800" dirty="0"/>
          </a:p>
        </p:txBody>
      </p:sp>
      <p:sp>
        <p:nvSpPr>
          <p:cNvPr id="22" name="Text 20"/>
          <p:cNvSpPr txBox="1"/>
          <p:nvPr/>
        </p:nvSpPr>
        <p:spPr>
          <a:xfrm>
            <a:off x="7589520" y="4681728"/>
            <a:ext cx="36118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900" b="1" dirty="0">
                <a:solidFill>
                  <a:srgbClr val="C13A2E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개인 폴더</a:t>
            </a:r>
            <a:endParaRPr lang="en-US" sz="1900" dirty="0"/>
          </a:p>
        </p:txBody>
      </p:sp>
      <p:sp>
        <p:nvSpPr>
          <p:cNvPr id="23" name="Text 21"/>
          <p:cNvSpPr txBox="1"/>
          <p:nvPr/>
        </p:nvSpPr>
        <p:spPr>
          <a:xfrm>
            <a:off x="7589520" y="5193792"/>
            <a:ext cx="361188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08000"/>
              </a:lnSpc>
              <a:buNone/>
            </a:pPr>
            <a:r>
              <a:rPr lang="en-US" sz="1350" dirty="0">
                <a:solidFill>
                  <a:srgbClr val="46586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직원마다 본인 전용 저장 공간(재직 중엔 본인만 접근).</a:t>
            </a:r>
            <a:endParaRPr lang="en-US" sz="135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17263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 txBox="1"/>
          <p:nvPr/>
        </p:nvSpPr>
        <p:spPr>
          <a:xfrm>
            <a:off x="822960" y="1920240"/>
            <a:ext cx="1051560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460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설치 완료!</a:t>
            </a:r>
            <a:endParaRPr lang="en-US" sz="4600" dirty="0"/>
          </a:p>
        </p:txBody>
      </p:sp>
      <p:sp>
        <p:nvSpPr>
          <p:cNvPr id="3" name="Text 1"/>
          <p:cNvSpPr txBox="1"/>
          <p:nvPr/>
        </p:nvSpPr>
        <p:spPr>
          <a:xfrm>
            <a:off x="841248" y="2971800"/>
            <a:ext cx="105156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dirty="0">
                <a:solidFill>
                  <a:srgbClr val="CBD6E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이제 직원들이 Z: 드라이브나 웹으로 함께 쓰면 됩니다.</a:t>
            </a:r>
            <a:endParaRPr lang="en-US" sz="1800" dirty="0"/>
          </a:p>
        </p:txBody>
      </p:sp>
      <p:sp>
        <p:nvSpPr>
          <p:cNvPr id="4" name="Shape 2"/>
          <p:cNvSpPr/>
          <p:nvPr/>
        </p:nvSpPr>
        <p:spPr>
          <a:xfrm>
            <a:off x="822960" y="3977640"/>
            <a:ext cx="7680960" cy="1371600"/>
          </a:xfrm>
          <a:prstGeom prst="roundRect">
            <a:avLst>
              <a:gd name="adj" fmla="val 6667"/>
            </a:avLst>
          </a:prstGeom>
          <a:solidFill>
            <a:srgbClr val="223350"/>
          </a:solidFill>
          <a:ln w="12700">
            <a:solidFill>
              <a:srgbClr val="35496A"/>
            </a:solidFill>
            <a:prstDash val="solid"/>
          </a:ln>
        </p:spPr>
      </p:sp>
      <p:sp>
        <p:nvSpPr>
          <p:cNvPr id="5" name="Text 3"/>
          <p:cNvSpPr txBox="1"/>
          <p:nvPr/>
        </p:nvSpPr>
        <p:spPr>
          <a:xfrm>
            <a:off x="1143000" y="4160520"/>
            <a:ext cx="71323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9FB0C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제작 · 설치 문의   </a:t>
            </a:r>
            <a:pPr indent="0" marL="0">
              <a:buNone/>
            </a:pPr>
            <a:r>
              <a:rPr lang="en-US" sz="180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JS사무기 · 이준열</a:t>
            </a:r>
            <a:endParaRPr lang="en-US" sz="1800" dirty="0"/>
          </a:p>
        </p:txBody>
      </p:sp>
      <p:sp>
        <p:nvSpPr>
          <p:cNvPr id="6" name="Text 4"/>
          <p:cNvSpPr txBox="1"/>
          <p:nvPr/>
        </p:nvSpPr>
        <p:spPr>
          <a:xfrm>
            <a:off x="1143000" y="4709160"/>
            <a:ext cx="71323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dirty="0">
                <a:solidFill>
                  <a:srgbClr val="9FB0C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oamap.kr/localnas.html   ·   문제가 있으면 언제든 연락 주세요</a:t>
            </a:r>
            <a:endParaRPr lang="en-US" sz="13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3F5F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 txBox="1"/>
          <p:nvPr/>
        </p:nvSpPr>
        <p:spPr>
          <a:xfrm>
            <a:off x="640080" y="548640"/>
            <a:ext cx="1005840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400" b="1" dirty="0">
                <a:solidFill>
                  <a:srgbClr val="17263B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시작 전 준비물</a:t>
            </a:r>
            <a:endParaRPr lang="en-US" sz="3400" dirty="0"/>
          </a:p>
        </p:txBody>
      </p:sp>
      <p:sp>
        <p:nvSpPr>
          <p:cNvPr id="3" name="Text 1"/>
          <p:cNvSpPr txBox="1"/>
          <p:nvPr/>
        </p:nvSpPr>
        <p:spPr>
          <a:xfrm>
            <a:off x="658368" y="1325880"/>
            <a:ext cx="100584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7A8699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아래 4가지만 준비되면 설치를 시작할 수 있습니다.</a:t>
            </a:r>
            <a:endParaRPr lang="en-US" sz="1500" dirty="0"/>
          </a:p>
        </p:txBody>
      </p:sp>
      <p:sp>
        <p:nvSpPr>
          <p:cNvPr id="4" name="Shape 2"/>
          <p:cNvSpPr/>
          <p:nvPr/>
        </p:nvSpPr>
        <p:spPr>
          <a:xfrm>
            <a:off x="640080" y="2011680"/>
            <a:ext cx="5257800" cy="1965960"/>
          </a:xfrm>
          <a:prstGeom prst="roundRect">
            <a:avLst>
              <a:gd name="adj" fmla="val 4186"/>
            </a:avLst>
          </a:prstGeom>
          <a:solidFill>
            <a:srgbClr val="FFFFFF"/>
          </a:solidFill>
          <a:ln w="12700">
            <a:solidFill>
              <a:srgbClr val="DDE3E9"/>
            </a:solidFill>
            <a:prstDash val="solid"/>
          </a:ln>
          <a:effectLst>
            <a:outerShdw sx="100000" sy="100000" kx="0" ky="0" algn="bl" rotWithShape="0" blurRad="76200" dist="25400" dir="5400000">
              <a:srgbClr val="9AA6B5">
                <a:alpha val="28000"/>
              </a:srgbClr>
            </a:outerShdw>
          </a:effectLst>
        </p:spPr>
      </p:sp>
      <p:sp>
        <p:nvSpPr>
          <p:cNvPr id="5" name="Shape 3"/>
          <p:cNvSpPr/>
          <p:nvPr/>
        </p:nvSpPr>
        <p:spPr>
          <a:xfrm>
            <a:off x="960120" y="2359152"/>
            <a:ext cx="868680" cy="868680"/>
          </a:xfrm>
          <a:prstGeom prst="ellipse">
            <a:avLst/>
          </a:prstGeom>
          <a:solidFill>
            <a:srgbClr val="EAF0F6"/>
          </a:solidFill>
          <a:ln/>
        </p:spPr>
      </p:sp>
      <p:sp>
        <p:nvSpPr>
          <p:cNvPr id="6" name="Text 4"/>
          <p:cNvSpPr txBox="1"/>
          <p:nvPr/>
        </p:nvSpPr>
        <p:spPr>
          <a:xfrm>
            <a:off x="960120" y="2359152"/>
            <a:ext cx="86868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000" dirty="0">
                <a:solidFill>
                  <a:srgbClr val="000000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💻</a:t>
            </a:r>
            <a:endParaRPr lang="en-US" sz="3000" dirty="0"/>
          </a:p>
        </p:txBody>
      </p:sp>
      <p:sp>
        <p:nvSpPr>
          <p:cNvPr id="7" name="Text 5"/>
          <p:cNvSpPr txBox="1"/>
          <p:nvPr/>
        </p:nvSpPr>
        <p:spPr>
          <a:xfrm>
            <a:off x="2057400" y="2395728"/>
            <a:ext cx="36118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900" b="1" dirty="0">
                <a:solidFill>
                  <a:srgbClr val="17263B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공유용 PC 1대</a:t>
            </a:r>
            <a:endParaRPr lang="en-US" sz="1900" dirty="0"/>
          </a:p>
        </p:txBody>
      </p:sp>
      <p:sp>
        <p:nvSpPr>
          <p:cNvPr id="8" name="Text 6"/>
          <p:cNvSpPr txBox="1"/>
          <p:nvPr/>
        </p:nvSpPr>
        <p:spPr>
          <a:xfrm>
            <a:off x="2057400" y="2907792"/>
            <a:ext cx="356616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08000"/>
              </a:lnSpc>
              <a:buNone/>
            </a:pPr>
            <a:r>
              <a:rPr lang="en-US" sz="1350" dirty="0">
                <a:solidFill>
                  <a:srgbClr val="46586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항상 켜 둘 사무실 PC (Windows). 여기에 LocalNAS를 설치합니다.</a:t>
            </a:r>
            <a:endParaRPr lang="en-US" sz="1350" dirty="0"/>
          </a:p>
        </p:txBody>
      </p:sp>
      <p:sp>
        <p:nvSpPr>
          <p:cNvPr id="9" name="Shape 7"/>
          <p:cNvSpPr/>
          <p:nvPr/>
        </p:nvSpPr>
        <p:spPr>
          <a:xfrm>
            <a:off x="6217920" y="2011680"/>
            <a:ext cx="5257800" cy="1965960"/>
          </a:xfrm>
          <a:prstGeom prst="roundRect">
            <a:avLst>
              <a:gd name="adj" fmla="val 4186"/>
            </a:avLst>
          </a:prstGeom>
          <a:solidFill>
            <a:srgbClr val="FFFFFF"/>
          </a:solidFill>
          <a:ln w="12700">
            <a:solidFill>
              <a:srgbClr val="DDE3E9"/>
            </a:solidFill>
            <a:prstDash val="solid"/>
          </a:ln>
          <a:effectLst>
            <a:outerShdw sx="100000" sy="100000" kx="0" ky="0" algn="bl" rotWithShape="0" blurRad="76200" dist="25400" dir="5400000">
              <a:srgbClr val="9AA6B5">
                <a:alpha val="28000"/>
              </a:srgbClr>
            </a:outerShdw>
          </a:effectLst>
        </p:spPr>
      </p:sp>
      <p:sp>
        <p:nvSpPr>
          <p:cNvPr id="10" name="Shape 8"/>
          <p:cNvSpPr/>
          <p:nvPr/>
        </p:nvSpPr>
        <p:spPr>
          <a:xfrm>
            <a:off x="6537960" y="2359152"/>
            <a:ext cx="868680" cy="868680"/>
          </a:xfrm>
          <a:prstGeom prst="ellipse">
            <a:avLst/>
          </a:prstGeom>
          <a:solidFill>
            <a:srgbClr val="EAF0F6"/>
          </a:solidFill>
          <a:ln/>
        </p:spPr>
      </p:sp>
      <p:sp>
        <p:nvSpPr>
          <p:cNvPr id="11" name="Text 9"/>
          <p:cNvSpPr txBox="1"/>
          <p:nvPr/>
        </p:nvSpPr>
        <p:spPr>
          <a:xfrm>
            <a:off x="6537960" y="2359152"/>
            <a:ext cx="86868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000" dirty="0">
                <a:solidFill>
                  <a:srgbClr val="000000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🗄</a:t>
            </a:r>
            <a:endParaRPr lang="en-US" sz="3000" dirty="0"/>
          </a:p>
        </p:txBody>
      </p:sp>
      <p:sp>
        <p:nvSpPr>
          <p:cNvPr id="12" name="Text 10"/>
          <p:cNvSpPr txBox="1"/>
          <p:nvPr/>
        </p:nvSpPr>
        <p:spPr>
          <a:xfrm>
            <a:off x="7635240" y="2395728"/>
            <a:ext cx="36118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900" b="1" dirty="0">
                <a:solidFill>
                  <a:srgbClr val="17263B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하드디스크 2개</a:t>
            </a:r>
            <a:endParaRPr lang="en-US" sz="1900" dirty="0"/>
          </a:p>
        </p:txBody>
      </p:sp>
      <p:sp>
        <p:nvSpPr>
          <p:cNvPr id="13" name="Text 11"/>
          <p:cNvSpPr txBox="1"/>
          <p:nvPr/>
        </p:nvSpPr>
        <p:spPr>
          <a:xfrm>
            <a:off x="7635240" y="2907792"/>
            <a:ext cx="356616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08000"/>
              </a:lnSpc>
              <a:buNone/>
            </a:pPr>
            <a:r>
              <a:rPr lang="en-US" sz="1350" dirty="0">
                <a:solidFill>
                  <a:srgbClr val="46586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전체공유용 1개 + 백업용 1개(다른 하드). 백업용은 고장 대비에 꼭 필요.</a:t>
            </a:r>
            <a:endParaRPr lang="en-US" sz="1350" dirty="0"/>
          </a:p>
        </p:txBody>
      </p:sp>
      <p:sp>
        <p:nvSpPr>
          <p:cNvPr id="14" name="Shape 12"/>
          <p:cNvSpPr/>
          <p:nvPr/>
        </p:nvSpPr>
        <p:spPr>
          <a:xfrm>
            <a:off x="640080" y="4297680"/>
            <a:ext cx="5257800" cy="1965960"/>
          </a:xfrm>
          <a:prstGeom prst="roundRect">
            <a:avLst>
              <a:gd name="adj" fmla="val 4186"/>
            </a:avLst>
          </a:prstGeom>
          <a:solidFill>
            <a:srgbClr val="FFFFFF"/>
          </a:solidFill>
          <a:ln w="12700">
            <a:solidFill>
              <a:srgbClr val="DDE3E9"/>
            </a:solidFill>
            <a:prstDash val="solid"/>
          </a:ln>
          <a:effectLst>
            <a:outerShdw sx="100000" sy="100000" kx="0" ky="0" algn="bl" rotWithShape="0" blurRad="76200" dist="25400" dir="5400000">
              <a:srgbClr val="9AA6B5">
                <a:alpha val="28000"/>
              </a:srgbClr>
            </a:outerShdw>
          </a:effectLst>
        </p:spPr>
      </p:sp>
      <p:sp>
        <p:nvSpPr>
          <p:cNvPr id="15" name="Shape 13"/>
          <p:cNvSpPr/>
          <p:nvPr/>
        </p:nvSpPr>
        <p:spPr>
          <a:xfrm>
            <a:off x="960120" y="4645152"/>
            <a:ext cx="868680" cy="868680"/>
          </a:xfrm>
          <a:prstGeom prst="ellipse">
            <a:avLst/>
          </a:prstGeom>
          <a:solidFill>
            <a:srgbClr val="EAF0F6"/>
          </a:solidFill>
          <a:ln/>
        </p:spPr>
      </p:sp>
      <p:sp>
        <p:nvSpPr>
          <p:cNvPr id="16" name="Text 14"/>
          <p:cNvSpPr txBox="1"/>
          <p:nvPr/>
        </p:nvSpPr>
        <p:spPr>
          <a:xfrm>
            <a:off x="960120" y="4645152"/>
            <a:ext cx="86868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000" dirty="0">
                <a:solidFill>
                  <a:srgbClr val="000000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⬇</a:t>
            </a:r>
            <a:endParaRPr lang="en-US" sz="3000" dirty="0"/>
          </a:p>
        </p:txBody>
      </p:sp>
      <p:sp>
        <p:nvSpPr>
          <p:cNvPr id="17" name="Text 15"/>
          <p:cNvSpPr txBox="1"/>
          <p:nvPr/>
        </p:nvSpPr>
        <p:spPr>
          <a:xfrm>
            <a:off x="2057400" y="4681728"/>
            <a:ext cx="36118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900" b="1" dirty="0">
                <a:solidFill>
                  <a:srgbClr val="17263B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Node.js</a:t>
            </a:r>
            <a:endParaRPr lang="en-US" sz="1900" dirty="0"/>
          </a:p>
        </p:txBody>
      </p:sp>
      <p:sp>
        <p:nvSpPr>
          <p:cNvPr id="18" name="Text 16"/>
          <p:cNvSpPr txBox="1"/>
          <p:nvPr/>
        </p:nvSpPr>
        <p:spPr>
          <a:xfrm>
            <a:off x="2057400" y="5193792"/>
            <a:ext cx="356616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08000"/>
              </a:lnSpc>
              <a:buNone/>
            </a:pPr>
            <a:r>
              <a:rPr lang="en-US" sz="1350" dirty="0">
                <a:solidFill>
                  <a:srgbClr val="46586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nodejs.org 에서 LTS 버전을 기본값으로 설치(1회).</a:t>
            </a:r>
            <a:endParaRPr lang="en-US" sz="1350" dirty="0"/>
          </a:p>
        </p:txBody>
      </p:sp>
      <p:sp>
        <p:nvSpPr>
          <p:cNvPr id="19" name="Shape 17"/>
          <p:cNvSpPr/>
          <p:nvPr/>
        </p:nvSpPr>
        <p:spPr>
          <a:xfrm>
            <a:off x="6217920" y="4297680"/>
            <a:ext cx="5257800" cy="1965960"/>
          </a:xfrm>
          <a:prstGeom prst="roundRect">
            <a:avLst>
              <a:gd name="adj" fmla="val 4186"/>
            </a:avLst>
          </a:prstGeom>
          <a:solidFill>
            <a:srgbClr val="FFFFFF"/>
          </a:solidFill>
          <a:ln w="12700">
            <a:solidFill>
              <a:srgbClr val="DDE3E9"/>
            </a:solidFill>
            <a:prstDash val="solid"/>
          </a:ln>
          <a:effectLst>
            <a:outerShdw sx="100000" sy="100000" kx="0" ky="0" algn="bl" rotWithShape="0" blurRad="76200" dist="25400" dir="5400000">
              <a:srgbClr val="9AA6B5">
                <a:alpha val="28000"/>
              </a:srgbClr>
            </a:outerShdw>
          </a:effectLst>
        </p:spPr>
      </p:sp>
      <p:sp>
        <p:nvSpPr>
          <p:cNvPr id="20" name="Shape 18"/>
          <p:cNvSpPr/>
          <p:nvPr/>
        </p:nvSpPr>
        <p:spPr>
          <a:xfrm>
            <a:off x="6537960" y="4645152"/>
            <a:ext cx="868680" cy="868680"/>
          </a:xfrm>
          <a:prstGeom prst="ellipse">
            <a:avLst/>
          </a:prstGeom>
          <a:solidFill>
            <a:srgbClr val="EAF0F6"/>
          </a:solidFill>
          <a:ln/>
        </p:spPr>
      </p:sp>
      <p:sp>
        <p:nvSpPr>
          <p:cNvPr id="21" name="Text 19"/>
          <p:cNvSpPr txBox="1"/>
          <p:nvPr/>
        </p:nvSpPr>
        <p:spPr>
          <a:xfrm>
            <a:off x="6537960" y="4645152"/>
            <a:ext cx="86868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000" dirty="0">
                <a:solidFill>
                  <a:srgbClr val="000000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🌐</a:t>
            </a:r>
            <a:endParaRPr lang="en-US" sz="3000" dirty="0"/>
          </a:p>
        </p:txBody>
      </p:sp>
      <p:sp>
        <p:nvSpPr>
          <p:cNvPr id="22" name="Text 20"/>
          <p:cNvSpPr txBox="1"/>
          <p:nvPr/>
        </p:nvSpPr>
        <p:spPr>
          <a:xfrm>
            <a:off x="7635240" y="4681728"/>
            <a:ext cx="36118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900" b="1" dirty="0">
                <a:solidFill>
                  <a:srgbClr val="17263B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인터넷</a:t>
            </a:r>
            <a:endParaRPr lang="en-US" sz="1900" dirty="0"/>
          </a:p>
        </p:txBody>
      </p:sp>
      <p:sp>
        <p:nvSpPr>
          <p:cNvPr id="23" name="Text 21"/>
          <p:cNvSpPr txBox="1"/>
          <p:nvPr/>
        </p:nvSpPr>
        <p:spPr>
          <a:xfrm>
            <a:off x="7635240" y="5193792"/>
            <a:ext cx="356616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08000"/>
              </a:lnSpc>
              <a:buNone/>
            </a:pPr>
            <a:r>
              <a:rPr lang="en-US" sz="1350" dirty="0">
                <a:solidFill>
                  <a:srgbClr val="46586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최초 승인·정품 확인 때만 필요. 평소에는 사내망에서만 동작합니다.</a:t>
            </a:r>
            <a:endParaRPr lang="en-US" sz="13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3F5F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 txBox="1"/>
          <p:nvPr/>
        </p:nvSpPr>
        <p:spPr>
          <a:xfrm>
            <a:off x="640080" y="548640"/>
            <a:ext cx="822960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400" b="1" dirty="0">
                <a:solidFill>
                  <a:srgbClr val="17263B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전체 설치 순서</a:t>
            </a:r>
            <a:endParaRPr lang="en-US" sz="3400" dirty="0"/>
          </a:p>
        </p:txBody>
      </p:sp>
      <p:sp>
        <p:nvSpPr>
          <p:cNvPr id="3" name="Text 1"/>
          <p:cNvSpPr txBox="1"/>
          <p:nvPr/>
        </p:nvSpPr>
        <p:spPr>
          <a:xfrm>
            <a:off x="658368" y="1325880"/>
            <a:ext cx="100584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7A8699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이 순서대로만 따라오시면 됩니다. (총 8단계)</a:t>
            </a:r>
            <a:endParaRPr lang="en-US" sz="1500" dirty="0"/>
          </a:p>
        </p:txBody>
      </p:sp>
      <p:sp>
        <p:nvSpPr>
          <p:cNvPr id="4" name="Shape 2"/>
          <p:cNvSpPr/>
          <p:nvPr/>
        </p:nvSpPr>
        <p:spPr>
          <a:xfrm>
            <a:off x="640080" y="2057400"/>
            <a:ext cx="5257800" cy="841248"/>
          </a:xfrm>
          <a:prstGeom prst="roundRect">
            <a:avLst>
              <a:gd name="adj" fmla="val 9783"/>
            </a:avLst>
          </a:prstGeom>
          <a:solidFill>
            <a:srgbClr val="FFFFFF"/>
          </a:solidFill>
          <a:ln w="12700">
            <a:solidFill>
              <a:srgbClr val="DDE3E9"/>
            </a:solidFill>
            <a:prstDash val="solid"/>
          </a:ln>
          <a:effectLst>
            <a:outerShdw sx="100000" sy="100000" kx="0" ky="0" algn="bl" rotWithShape="0" blurRad="76200" dist="25400" dir="5400000">
              <a:srgbClr val="9AA6B5">
                <a:alpha val="28000"/>
              </a:srgbClr>
            </a:outerShdw>
          </a:effectLst>
        </p:spPr>
      </p:sp>
      <p:sp>
        <p:nvSpPr>
          <p:cNvPr id="5" name="Shape 3"/>
          <p:cNvSpPr/>
          <p:nvPr/>
        </p:nvSpPr>
        <p:spPr>
          <a:xfrm>
            <a:off x="859536" y="2249424"/>
            <a:ext cx="457200" cy="457200"/>
          </a:xfrm>
          <a:prstGeom prst="ellipse">
            <a:avLst/>
          </a:prstGeom>
          <a:solidFill>
            <a:srgbClr val="17263B"/>
          </a:solidFill>
          <a:ln/>
        </p:spPr>
      </p:sp>
      <p:sp>
        <p:nvSpPr>
          <p:cNvPr id="6" name="Text 4"/>
          <p:cNvSpPr txBox="1"/>
          <p:nvPr/>
        </p:nvSpPr>
        <p:spPr>
          <a:xfrm>
            <a:off x="859536" y="2249424"/>
            <a:ext cx="457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1</a:t>
            </a:r>
            <a:endParaRPr lang="en-US" sz="1800" dirty="0"/>
          </a:p>
        </p:txBody>
      </p:sp>
      <p:sp>
        <p:nvSpPr>
          <p:cNvPr id="7" name="Text 5"/>
          <p:cNvSpPr txBox="1"/>
          <p:nvPr/>
        </p:nvSpPr>
        <p:spPr>
          <a:xfrm>
            <a:off x="1508760" y="2057400"/>
            <a:ext cx="4160520" cy="8412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7263B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Node.js 설치</a:t>
            </a:r>
            <a:endParaRPr lang="en-US" sz="1600" dirty="0"/>
          </a:p>
        </p:txBody>
      </p:sp>
      <p:sp>
        <p:nvSpPr>
          <p:cNvPr id="8" name="Shape 6"/>
          <p:cNvSpPr/>
          <p:nvPr/>
        </p:nvSpPr>
        <p:spPr>
          <a:xfrm>
            <a:off x="6153912" y="2057400"/>
            <a:ext cx="5257800" cy="841248"/>
          </a:xfrm>
          <a:prstGeom prst="roundRect">
            <a:avLst>
              <a:gd name="adj" fmla="val 9783"/>
            </a:avLst>
          </a:prstGeom>
          <a:solidFill>
            <a:srgbClr val="FFFFFF"/>
          </a:solidFill>
          <a:ln w="12700">
            <a:solidFill>
              <a:srgbClr val="DDE3E9"/>
            </a:solidFill>
            <a:prstDash val="solid"/>
          </a:ln>
          <a:effectLst>
            <a:outerShdw sx="100000" sy="100000" kx="0" ky="0" algn="bl" rotWithShape="0" blurRad="76200" dist="25400" dir="5400000">
              <a:srgbClr val="9AA6B5">
                <a:alpha val="28000"/>
              </a:srgbClr>
            </a:outerShdw>
          </a:effectLst>
        </p:spPr>
      </p:sp>
      <p:sp>
        <p:nvSpPr>
          <p:cNvPr id="9" name="Shape 7"/>
          <p:cNvSpPr/>
          <p:nvPr/>
        </p:nvSpPr>
        <p:spPr>
          <a:xfrm>
            <a:off x="6373368" y="2249424"/>
            <a:ext cx="457200" cy="457200"/>
          </a:xfrm>
          <a:prstGeom prst="ellipse">
            <a:avLst/>
          </a:prstGeom>
          <a:solidFill>
            <a:srgbClr val="17263B"/>
          </a:solidFill>
          <a:ln/>
        </p:spPr>
      </p:sp>
      <p:sp>
        <p:nvSpPr>
          <p:cNvPr id="10" name="Text 8"/>
          <p:cNvSpPr txBox="1"/>
          <p:nvPr/>
        </p:nvSpPr>
        <p:spPr>
          <a:xfrm>
            <a:off x="6373368" y="2249424"/>
            <a:ext cx="457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2</a:t>
            </a:r>
            <a:endParaRPr lang="en-US" sz="1800" dirty="0"/>
          </a:p>
        </p:txBody>
      </p:sp>
      <p:sp>
        <p:nvSpPr>
          <p:cNvPr id="11" name="Text 9"/>
          <p:cNvSpPr txBox="1"/>
          <p:nvPr/>
        </p:nvSpPr>
        <p:spPr>
          <a:xfrm>
            <a:off x="7022592" y="2057400"/>
            <a:ext cx="4160520" cy="8412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7263B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다운로드 · 압축 풀기</a:t>
            </a:r>
            <a:endParaRPr lang="en-US" sz="1600" dirty="0"/>
          </a:p>
        </p:txBody>
      </p:sp>
      <p:sp>
        <p:nvSpPr>
          <p:cNvPr id="12" name="Shape 10"/>
          <p:cNvSpPr/>
          <p:nvPr/>
        </p:nvSpPr>
        <p:spPr>
          <a:xfrm>
            <a:off x="640080" y="3154680"/>
            <a:ext cx="5257800" cy="841248"/>
          </a:xfrm>
          <a:prstGeom prst="roundRect">
            <a:avLst>
              <a:gd name="adj" fmla="val 9783"/>
            </a:avLst>
          </a:prstGeom>
          <a:solidFill>
            <a:srgbClr val="FFFFFF"/>
          </a:solidFill>
          <a:ln w="12700">
            <a:solidFill>
              <a:srgbClr val="DDE3E9"/>
            </a:solidFill>
            <a:prstDash val="solid"/>
          </a:ln>
          <a:effectLst>
            <a:outerShdw sx="100000" sy="100000" kx="0" ky="0" algn="bl" rotWithShape="0" blurRad="76200" dist="25400" dir="5400000">
              <a:srgbClr val="9AA6B5">
                <a:alpha val="28000"/>
              </a:srgbClr>
            </a:outerShdw>
          </a:effectLst>
        </p:spPr>
      </p:sp>
      <p:sp>
        <p:nvSpPr>
          <p:cNvPr id="13" name="Shape 11"/>
          <p:cNvSpPr/>
          <p:nvPr/>
        </p:nvSpPr>
        <p:spPr>
          <a:xfrm>
            <a:off x="859536" y="3346704"/>
            <a:ext cx="457200" cy="457200"/>
          </a:xfrm>
          <a:prstGeom prst="ellipse">
            <a:avLst/>
          </a:prstGeom>
          <a:solidFill>
            <a:srgbClr val="17263B"/>
          </a:solidFill>
          <a:ln/>
        </p:spPr>
      </p:sp>
      <p:sp>
        <p:nvSpPr>
          <p:cNvPr id="14" name="Text 12"/>
          <p:cNvSpPr txBox="1"/>
          <p:nvPr/>
        </p:nvSpPr>
        <p:spPr>
          <a:xfrm>
            <a:off x="859536" y="3346704"/>
            <a:ext cx="457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3</a:t>
            </a:r>
            <a:endParaRPr lang="en-US" sz="1800" dirty="0"/>
          </a:p>
        </p:txBody>
      </p:sp>
      <p:sp>
        <p:nvSpPr>
          <p:cNvPr id="15" name="Text 13"/>
          <p:cNvSpPr txBox="1"/>
          <p:nvPr/>
        </p:nvSpPr>
        <p:spPr>
          <a:xfrm>
            <a:off x="1508760" y="3154680"/>
            <a:ext cx="4160520" cy="8412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7263B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설치 실행 (설치코드)</a:t>
            </a:r>
            <a:endParaRPr lang="en-US" sz="1600" dirty="0"/>
          </a:p>
        </p:txBody>
      </p:sp>
      <p:sp>
        <p:nvSpPr>
          <p:cNvPr id="16" name="Shape 14"/>
          <p:cNvSpPr/>
          <p:nvPr/>
        </p:nvSpPr>
        <p:spPr>
          <a:xfrm>
            <a:off x="6153912" y="3154680"/>
            <a:ext cx="5257800" cy="841248"/>
          </a:xfrm>
          <a:prstGeom prst="roundRect">
            <a:avLst>
              <a:gd name="adj" fmla="val 9783"/>
            </a:avLst>
          </a:prstGeom>
          <a:solidFill>
            <a:srgbClr val="FFFFFF"/>
          </a:solidFill>
          <a:ln w="12700">
            <a:solidFill>
              <a:srgbClr val="DDE3E9"/>
            </a:solidFill>
            <a:prstDash val="solid"/>
          </a:ln>
          <a:effectLst>
            <a:outerShdw sx="100000" sy="100000" kx="0" ky="0" algn="bl" rotWithShape="0" blurRad="76200" dist="25400" dir="5400000">
              <a:srgbClr val="9AA6B5">
                <a:alpha val="28000"/>
              </a:srgbClr>
            </a:outerShdw>
          </a:effectLst>
        </p:spPr>
      </p:sp>
      <p:sp>
        <p:nvSpPr>
          <p:cNvPr id="17" name="Shape 15"/>
          <p:cNvSpPr/>
          <p:nvPr/>
        </p:nvSpPr>
        <p:spPr>
          <a:xfrm>
            <a:off x="6373368" y="3346704"/>
            <a:ext cx="457200" cy="457200"/>
          </a:xfrm>
          <a:prstGeom prst="ellipse">
            <a:avLst/>
          </a:prstGeom>
          <a:solidFill>
            <a:srgbClr val="17263B"/>
          </a:solidFill>
          <a:ln/>
        </p:spPr>
      </p:sp>
      <p:sp>
        <p:nvSpPr>
          <p:cNvPr id="18" name="Text 16"/>
          <p:cNvSpPr txBox="1"/>
          <p:nvPr/>
        </p:nvSpPr>
        <p:spPr>
          <a:xfrm>
            <a:off x="6373368" y="3346704"/>
            <a:ext cx="457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4</a:t>
            </a:r>
            <a:endParaRPr lang="en-US" sz="1800" dirty="0"/>
          </a:p>
        </p:txBody>
      </p:sp>
      <p:sp>
        <p:nvSpPr>
          <p:cNvPr id="19" name="Text 17"/>
          <p:cNvSpPr txBox="1"/>
          <p:nvPr/>
        </p:nvSpPr>
        <p:spPr>
          <a:xfrm>
            <a:off x="7022592" y="3154680"/>
            <a:ext cx="4160520" cy="8412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7263B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승인키 받아 입력</a:t>
            </a:r>
            <a:endParaRPr lang="en-US" sz="1600" dirty="0"/>
          </a:p>
        </p:txBody>
      </p:sp>
      <p:sp>
        <p:nvSpPr>
          <p:cNvPr id="20" name="Shape 18"/>
          <p:cNvSpPr/>
          <p:nvPr/>
        </p:nvSpPr>
        <p:spPr>
          <a:xfrm>
            <a:off x="640080" y="4251960"/>
            <a:ext cx="5257800" cy="841248"/>
          </a:xfrm>
          <a:prstGeom prst="roundRect">
            <a:avLst>
              <a:gd name="adj" fmla="val 9783"/>
            </a:avLst>
          </a:prstGeom>
          <a:solidFill>
            <a:srgbClr val="FFFFFF"/>
          </a:solidFill>
          <a:ln w="12700">
            <a:solidFill>
              <a:srgbClr val="DDE3E9"/>
            </a:solidFill>
            <a:prstDash val="solid"/>
          </a:ln>
          <a:effectLst>
            <a:outerShdw sx="100000" sy="100000" kx="0" ky="0" algn="bl" rotWithShape="0" blurRad="76200" dist="25400" dir="5400000">
              <a:srgbClr val="9AA6B5">
                <a:alpha val="28000"/>
              </a:srgbClr>
            </a:outerShdw>
          </a:effectLst>
        </p:spPr>
      </p:sp>
      <p:sp>
        <p:nvSpPr>
          <p:cNvPr id="21" name="Shape 19"/>
          <p:cNvSpPr/>
          <p:nvPr/>
        </p:nvSpPr>
        <p:spPr>
          <a:xfrm>
            <a:off x="859536" y="4443984"/>
            <a:ext cx="457200" cy="457200"/>
          </a:xfrm>
          <a:prstGeom prst="ellipse">
            <a:avLst/>
          </a:prstGeom>
          <a:solidFill>
            <a:srgbClr val="C13A2E"/>
          </a:solidFill>
          <a:ln/>
        </p:spPr>
      </p:sp>
      <p:sp>
        <p:nvSpPr>
          <p:cNvPr id="22" name="Text 20"/>
          <p:cNvSpPr txBox="1"/>
          <p:nvPr/>
        </p:nvSpPr>
        <p:spPr>
          <a:xfrm>
            <a:off x="859536" y="4443984"/>
            <a:ext cx="457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5</a:t>
            </a:r>
            <a:endParaRPr lang="en-US" sz="1800" dirty="0"/>
          </a:p>
        </p:txBody>
      </p:sp>
      <p:sp>
        <p:nvSpPr>
          <p:cNvPr id="23" name="Text 21"/>
          <p:cNvSpPr txBox="1"/>
          <p:nvPr/>
        </p:nvSpPr>
        <p:spPr>
          <a:xfrm>
            <a:off x="1508760" y="4251960"/>
            <a:ext cx="4160520" cy="8412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7263B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관리자 등록 · 회사정보</a:t>
            </a:r>
            <a:endParaRPr lang="en-US" sz="1600" dirty="0"/>
          </a:p>
        </p:txBody>
      </p:sp>
      <p:sp>
        <p:nvSpPr>
          <p:cNvPr id="24" name="Shape 22"/>
          <p:cNvSpPr/>
          <p:nvPr/>
        </p:nvSpPr>
        <p:spPr>
          <a:xfrm>
            <a:off x="6153912" y="4251960"/>
            <a:ext cx="5257800" cy="841248"/>
          </a:xfrm>
          <a:prstGeom prst="roundRect">
            <a:avLst>
              <a:gd name="adj" fmla="val 9783"/>
            </a:avLst>
          </a:prstGeom>
          <a:solidFill>
            <a:srgbClr val="FFFFFF"/>
          </a:solidFill>
          <a:ln w="12700">
            <a:solidFill>
              <a:srgbClr val="DDE3E9"/>
            </a:solidFill>
            <a:prstDash val="solid"/>
          </a:ln>
          <a:effectLst>
            <a:outerShdw sx="100000" sy="100000" kx="0" ky="0" algn="bl" rotWithShape="0" blurRad="76200" dist="25400" dir="5400000">
              <a:srgbClr val="9AA6B5">
                <a:alpha val="28000"/>
              </a:srgbClr>
            </a:outerShdw>
          </a:effectLst>
        </p:spPr>
      </p:sp>
      <p:sp>
        <p:nvSpPr>
          <p:cNvPr id="25" name="Shape 23"/>
          <p:cNvSpPr/>
          <p:nvPr/>
        </p:nvSpPr>
        <p:spPr>
          <a:xfrm>
            <a:off x="6373368" y="4443984"/>
            <a:ext cx="457200" cy="457200"/>
          </a:xfrm>
          <a:prstGeom prst="ellipse">
            <a:avLst/>
          </a:prstGeom>
          <a:solidFill>
            <a:srgbClr val="C13A2E"/>
          </a:solidFill>
          <a:ln/>
        </p:spPr>
      </p:sp>
      <p:sp>
        <p:nvSpPr>
          <p:cNvPr id="26" name="Text 24"/>
          <p:cNvSpPr txBox="1"/>
          <p:nvPr/>
        </p:nvSpPr>
        <p:spPr>
          <a:xfrm>
            <a:off x="6373368" y="4443984"/>
            <a:ext cx="457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6</a:t>
            </a:r>
            <a:endParaRPr lang="en-US" sz="1800" dirty="0"/>
          </a:p>
        </p:txBody>
      </p:sp>
      <p:sp>
        <p:nvSpPr>
          <p:cNvPr id="27" name="Text 25"/>
          <p:cNvSpPr txBox="1"/>
          <p:nvPr/>
        </p:nvSpPr>
        <p:spPr>
          <a:xfrm>
            <a:off x="7022592" y="4251960"/>
            <a:ext cx="4160520" cy="8412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7263B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폴더 · 부서 권한</a:t>
            </a:r>
            <a:endParaRPr lang="en-US" sz="1600" dirty="0"/>
          </a:p>
        </p:txBody>
      </p:sp>
      <p:sp>
        <p:nvSpPr>
          <p:cNvPr id="28" name="Shape 26"/>
          <p:cNvSpPr/>
          <p:nvPr/>
        </p:nvSpPr>
        <p:spPr>
          <a:xfrm>
            <a:off x="640080" y="5349240"/>
            <a:ext cx="5257800" cy="841248"/>
          </a:xfrm>
          <a:prstGeom prst="roundRect">
            <a:avLst>
              <a:gd name="adj" fmla="val 9783"/>
            </a:avLst>
          </a:prstGeom>
          <a:solidFill>
            <a:srgbClr val="FFFFFF"/>
          </a:solidFill>
          <a:ln w="12700">
            <a:solidFill>
              <a:srgbClr val="DDE3E9"/>
            </a:solidFill>
            <a:prstDash val="solid"/>
          </a:ln>
          <a:effectLst>
            <a:outerShdw sx="100000" sy="100000" kx="0" ky="0" algn="bl" rotWithShape="0" blurRad="76200" dist="25400" dir="5400000">
              <a:srgbClr val="9AA6B5">
                <a:alpha val="28000"/>
              </a:srgbClr>
            </a:outerShdw>
          </a:effectLst>
        </p:spPr>
      </p:sp>
      <p:sp>
        <p:nvSpPr>
          <p:cNvPr id="29" name="Shape 27"/>
          <p:cNvSpPr/>
          <p:nvPr/>
        </p:nvSpPr>
        <p:spPr>
          <a:xfrm>
            <a:off x="859536" y="5541264"/>
            <a:ext cx="457200" cy="457200"/>
          </a:xfrm>
          <a:prstGeom prst="ellipse">
            <a:avLst/>
          </a:prstGeom>
          <a:solidFill>
            <a:srgbClr val="C13A2E"/>
          </a:solidFill>
          <a:ln/>
        </p:spPr>
      </p:sp>
      <p:sp>
        <p:nvSpPr>
          <p:cNvPr id="30" name="Text 28"/>
          <p:cNvSpPr txBox="1"/>
          <p:nvPr/>
        </p:nvSpPr>
        <p:spPr>
          <a:xfrm>
            <a:off x="859536" y="5541264"/>
            <a:ext cx="457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7</a:t>
            </a:r>
            <a:endParaRPr lang="en-US" sz="1800" dirty="0"/>
          </a:p>
        </p:txBody>
      </p:sp>
      <p:sp>
        <p:nvSpPr>
          <p:cNvPr id="31" name="Text 29"/>
          <p:cNvSpPr txBox="1"/>
          <p:nvPr/>
        </p:nvSpPr>
        <p:spPr>
          <a:xfrm>
            <a:off x="1508760" y="5349240"/>
            <a:ext cx="4160520" cy="8412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7263B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예약 백업 (2번째 하드)</a:t>
            </a:r>
            <a:endParaRPr lang="en-US" sz="1600" dirty="0"/>
          </a:p>
        </p:txBody>
      </p:sp>
      <p:sp>
        <p:nvSpPr>
          <p:cNvPr id="32" name="Shape 30"/>
          <p:cNvSpPr/>
          <p:nvPr/>
        </p:nvSpPr>
        <p:spPr>
          <a:xfrm>
            <a:off x="6153912" y="5349240"/>
            <a:ext cx="5257800" cy="841248"/>
          </a:xfrm>
          <a:prstGeom prst="roundRect">
            <a:avLst>
              <a:gd name="adj" fmla="val 9783"/>
            </a:avLst>
          </a:prstGeom>
          <a:solidFill>
            <a:srgbClr val="FFFFFF"/>
          </a:solidFill>
          <a:ln w="12700">
            <a:solidFill>
              <a:srgbClr val="DDE3E9"/>
            </a:solidFill>
            <a:prstDash val="solid"/>
          </a:ln>
          <a:effectLst>
            <a:outerShdw sx="100000" sy="100000" kx="0" ky="0" algn="bl" rotWithShape="0" blurRad="76200" dist="25400" dir="5400000">
              <a:srgbClr val="9AA6B5">
                <a:alpha val="28000"/>
              </a:srgbClr>
            </a:outerShdw>
          </a:effectLst>
        </p:spPr>
      </p:sp>
      <p:sp>
        <p:nvSpPr>
          <p:cNvPr id="33" name="Shape 31"/>
          <p:cNvSpPr/>
          <p:nvPr/>
        </p:nvSpPr>
        <p:spPr>
          <a:xfrm>
            <a:off x="6373368" y="5541264"/>
            <a:ext cx="457200" cy="457200"/>
          </a:xfrm>
          <a:prstGeom prst="ellipse">
            <a:avLst/>
          </a:prstGeom>
          <a:solidFill>
            <a:srgbClr val="C13A2E"/>
          </a:solidFill>
          <a:ln/>
        </p:spPr>
      </p:sp>
      <p:sp>
        <p:nvSpPr>
          <p:cNvPr id="34" name="Text 32"/>
          <p:cNvSpPr txBox="1"/>
          <p:nvPr/>
        </p:nvSpPr>
        <p:spPr>
          <a:xfrm>
            <a:off x="6373368" y="5541264"/>
            <a:ext cx="457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8</a:t>
            </a:r>
            <a:endParaRPr lang="en-US" sz="1800" dirty="0"/>
          </a:p>
        </p:txBody>
      </p:sp>
      <p:sp>
        <p:nvSpPr>
          <p:cNvPr id="35" name="Text 33"/>
          <p:cNvSpPr txBox="1"/>
          <p:nvPr/>
        </p:nvSpPr>
        <p:spPr>
          <a:xfrm>
            <a:off x="7022592" y="5349240"/>
            <a:ext cx="4160520" cy="8412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7263B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직원 PC 연결</a:t>
            </a:r>
            <a:endParaRPr lang="en-US" sz="16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3F5F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 txBox="1"/>
          <p:nvPr/>
        </p:nvSpPr>
        <p:spPr>
          <a:xfrm>
            <a:off x="640080" y="457200"/>
            <a:ext cx="5486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C13A2E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설치 순서 1 / 8</a:t>
            </a:r>
            <a:endParaRPr lang="en-US" sz="1300" dirty="0"/>
          </a:p>
        </p:txBody>
      </p:sp>
      <p:sp>
        <p:nvSpPr>
          <p:cNvPr id="3" name="Shape 1"/>
          <p:cNvSpPr/>
          <p:nvPr/>
        </p:nvSpPr>
        <p:spPr>
          <a:xfrm>
            <a:off x="640080" y="1051560"/>
            <a:ext cx="1371600" cy="1371600"/>
          </a:xfrm>
          <a:prstGeom prst="ellipse">
            <a:avLst/>
          </a:prstGeom>
          <a:solidFill>
            <a:srgbClr val="17263B"/>
          </a:solidFill>
          <a:ln/>
        </p:spPr>
      </p:sp>
      <p:sp>
        <p:nvSpPr>
          <p:cNvPr id="4" name="Text 2"/>
          <p:cNvSpPr txBox="1"/>
          <p:nvPr/>
        </p:nvSpPr>
        <p:spPr>
          <a:xfrm>
            <a:off x="640080" y="1051560"/>
            <a:ext cx="1371600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1</a:t>
            </a:r>
            <a:endParaRPr lang="en-US" sz="2600" dirty="0"/>
          </a:p>
        </p:txBody>
      </p:sp>
      <p:sp>
        <p:nvSpPr>
          <p:cNvPr id="5" name="Text 3"/>
          <p:cNvSpPr txBox="1"/>
          <p:nvPr/>
        </p:nvSpPr>
        <p:spPr>
          <a:xfrm>
            <a:off x="502920" y="2606040"/>
            <a:ext cx="2834640" cy="14630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2600" b="1" dirty="0">
                <a:solidFill>
                  <a:srgbClr val="17263B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Node.js 설치</a:t>
            </a:r>
            <a:endParaRPr lang="en-US" sz="2600" dirty="0"/>
          </a:p>
        </p:txBody>
      </p:sp>
      <p:sp>
        <p:nvSpPr>
          <p:cNvPr id="6" name="Shape 4"/>
          <p:cNvSpPr/>
          <p:nvPr/>
        </p:nvSpPr>
        <p:spPr>
          <a:xfrm>
            <a:off x="4023360" y="1051560"/>
            <a:ext cx="7589520" cy="3794760"/>
          </a:xfrm>
          <a:prstGeom prst="roundRect">
            <a:avLst>
              <a:gd name="adj" fmla="val 2169"/>
            </a:avLst>
          </a:prstGeom>
          <a:solidFill>
            <a:srgbClr val="FFFFFF"/>
          </a:solidFill>
          <a:ln w="12700">
            <a:solidFill>
              <a:srgbClr val="DDE3E9"/>
            </a:solidFill>
            <a:prstDash val="solid"/>
          </a:ln>
          <a:effectLst>
            <a:outerShdw sx="100000" sy="100000" kx="0" ky="0" algn="bl" rotWithShape="0" blurRad="76200" dist="25400" dir="5400000">
              <a:srgbClr val="9AA6B5">
                <a:alpha val="28000"/>
              </a:srgbClr>
            </a:outerShdw>
          </a:effectLst>
        </p:spPr>
      </p:sp>
      <p:sp>
        <p:nvSpPr>
          <p:cNvPr id="7" name="Shape 5"/>
          <p:cNvSpPr/>
          <p:nvPr/>
        </p:nvSpPr>
        <p:spPr>
          <a:xfrm>
            <a:off x="4343400" y="1426464"/>
            <a:ext cx="146304" cy="146304"/>
          </a:xfrm>
          <a:prstGeom prst="roundRect">
            <a:avLst>
              <a:gd name="adj" fmla="val 18750"/>
            </a:avLst>
          </a:prstGeom>
          <a:solidFill>
            <a:srgbClr val="C13A2E"/>
          </a:solidFill>
          <a:ln/>
        </p:spPr>
      </p:sp>
      <p:sp>
        <p:nvSpPr>
          <p:cNvPr id="8" name="Text 6"/>
          <p:cNvSpPr txBox="1"/>
          <p:nvPr/>
        </p:nvSpPr>
        <p:spPr>
          <a:xfrm>
            <a:off x="4663440" y="1316736"/>
            <a:ext cx="658368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05000"/>
              </a:lnSpc>
              <a:buNone/>
            </a:pPr>
            <a:r>
              <a:rPr lang="en-US" sz="1500" b="1" dirty="0">
                <a:solidFill>
                  <a:srgbClr val="17263B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nodejs.org 접속  </a:t>
            </a:r>
            <a:pPr indent="0" marL="0">
              <a:lnSpc>
                <a:spcPct val="105000"/>
              </a:lnSpc>
              <a:buNone/>
            </a:pPr>
            <a:r>
              <a:rPr lang="en-US" sz="1500" dirty="0">
                <a:solidFill>
                  <a:srgbClr val="3B4A5E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브라우저에서 nodejs.org 로 들어갑니다.</a:t>
            </a:r>
            <a:endParaRPr lang="en-US" sz="1500" dirty="0"/>
          </a:p>
        </p:txBody>
      </p:sp>
      <p:sp>
        <p:nvSpPr>
          <p:cNvPr id="9" name="Shape 7"/>
          <p:cNvSpPr/>
          <p:nvPr/>
        </p:nvSpPr>
        <p:spPr>
          <a:xfrm>
            <a:off x="4343400" y="2176272"/>
            <a:ext cx="146304" cy="146304"/>
          </a:xfrm>
          <a:prstGeom prst="roundRect">
            <a:avLst>
              <a:gd name="adj" fmla="val 18750"/>
            </a:avLst>
          </a:prstGeom>
          <a:solidFill>
            <a:srgbClr val="C13A2E"/>
          </a:solidFill>
          <a:ln/>
        </p:spPr>
      </p:sp>
      <p:sp>
        <p:nvSpPr>
          <p:cNvPr id="10" name="Text 8"/>
          <p:cNvSpPr txBox="1"/>
          <p:nvPr/>
        </p:nvSpPr>
        <p:spPr>
          <a:xfrm>
            <a:off x="4663440" y="2066544"/>
            <a:ext cx="658368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05000"/>
              </a:lnSpc>
              <a:buNone/>
            </a:pPr>
            <a:r>
              <a:rPr lang="en-US" sz="1500" b="1" dirty="0">
                <a:solidFill>
                  <a:srgbClr val="17263B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LTS 버전 다운로드  </a:t>
            </a:r>
            <a:pPr indent="0" marL="0">
              <a:lnSpc>
                <a:spcPct val="105000"/>
              </a:lnSpc>
              <a:buNone/>
            </a:pPr>
            <a:r>
              <a:rPr lang="en-US" sz="1500" dirty="0">
                <a:solidFill>
                  <a:srgbClr val="3B4A5E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왼쪽 "LTS" 라고 적힌 버튼을 받습니다.</a:t>
            </a:r>
            <a:endParaRPr lang="en-US" sz="1500" dirty="0"/>
          </a:p>
        </p:txBody>
      </p:sp>
      <p:sp>
        <p:nvSpPr>
          <p:cNvPr id="11" name="Shape 9"/>
          <p:cNvSpPr/>
          <p:nvPr/>
        </p:nvSpPr>
        <p:spPr>
          <a:xfrm>
            <a:off x="4343400" y="2926080"/>
            <a:ext cx="146304" cy="146304"/>
          </a:xfrm>
          <a:prstGeom prst="roundRect">
            <a:avLst>
              <a:gd name="adj" fmla="val 18750"/>
            </a:avLst>
          </a:prstGeom>
          <a:solidFill>
            <a:srgbClr val="C13A2E"/>
          </a:solidFill>
          <a:ln/>
        </p:spPr>
      </p:sp>
      <p:sp>
        <p:nvSpPr>
          <p:cNvPr id="12" name="Text 10"/>
          <p:cNvSpPr txBox="1"/>
          <p:nvPr/>
        </p:nvSpPr>
        <p:spPr>
          <a:xfrm>
            <a:off x="4663440" y="2816352"/>
            <a:ext cx="658368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05000"/>
              </a:lnSpc>
              <a:buNone/>
            </a:pPr>
            <a:r>
              <a:rPr lang="en-US" sz="1500" b="1" dirty="0">
                <a:solidFill>
                  <a:srgbClr val="17263B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기본값으로 설치  </a:t>
            </a:r>
            <a:pPr indent="0" marL="0">
              <a:lnSpc>
                <a:spcPct val="105000"/>
              </a:lnSpc>
              <a:buNone/>
            </a:pPr>
            <a:r>
              <a:rPr lang="en-US" sz="1500" dirty="0">
                <a:solidFill>
                  <a:srgbClr val="3B4A5E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받은 파일을 실행해 "다음 · 다음"으로 설치합니다.</a:t>
            </a:r>
            <a:endParaRPr lang="en-US" sz="1500" dirty="0"/>
          </a:p>
        </p:txBody>
      </p:sp>
      <p:sp>
        <p:nvSpPr>
          <p:cNvPr id="13" name="Shape 11"/>
          <p:cNvSpPr/>
          <p:nvPr/>
        </p:nvSpPr>
        <p:spPr>
          <a:xfrm>
            <a:off x="4023360" y="5029200"/>
            <a:ext cx="7589520" cy="960120"/>
          </a:xfrm>
          <a:prstGeom prst="roundRect">
            <a:avLst>
              <a:gd name="adj" fmla="val 6667"/>
            </a:avLst>
          </a:prstGeom>
          <a:solidFill>
            <a:srgbClr val="EAF1EE"/>
          </a:solidFill>
          <a:ln w="12700">
            <a:solidFill>
              <a:srgbClr val="CFE0D8"/>
            </a:solidFill>
            <a:prstDash val="solid"/>
          </a:ln>
        </p:spPr>
      </p:sp>
      <p:sp>
        <p:nvSpPr>
          <p:cNvPr id="14" name="Text 12"/>
          <p:cNvSpPr txBox="1"/>
          <p:nvPr/>
        </p:nvSpPr>
        <p:spPr>
          <a:xfrm>
            <a:off x="4343400" y="5138928"/>
            <a:ext cx="694944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05000"/>
              </a:lnSpc>
              <a:buNone/>
            </a:pPr>
            <a:r>
              <a:rPr lang="en-US" sz="1350" b="1" dirty="0">
                <a:solidFill>
                  <a:srgbClr val="2E6E62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화면 안내   </a:t>
            </a:r>
            <a:pPr indent="0" marL="0">
              <a:lnSpc>
                <a:spcPct val="105000"/>
              </a:lnSpc>
              <a:buNone/>
            </a:pPr>
            <a:r>
              <a:rPr lang="en-US" sz="1350" dirty="0">
                <a:solidFill>
                  <a:srgbClr val="2C4A4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Node.js는 한 번만 설치하면 됩니다. LocalNAS가 이 위에서 동작합니다.</a:t>
            </a:r>
            <a:endParaRPr lang="en-US" sz="1350" dirty="0"/>
          </a:p>
        </p:txBody>
      </p:sp>
      <p:sp>
        <p:nvSpPr>
          <p:cNvPr id="15" name="Text 13"/>
          <p:cNvSpPr txBox="1"/>
          <p:nvPr/>
        </p:nvSpPr>
        <p:spPr>
          <a:xfrm>
            <a:off x="640080" y="6400800"/>
            <a:ext cx="5486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7A8699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LocalNAS · JS사무기</a:t>
            </a:r>
            <a:endParaRPr lang="en-US" sz="1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3F5F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 txBox="1"/>
          <p:nvPr/>
        </p:nvSpPr>
        <p:spPr>
          <a:xfrm>
            <a:off x="640080" y="457200"/>
            <a:ext cx="5486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C13A2E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설치 순서 2 / 8</a:t>
            </a:r>
            <a:endParaRPr lang="en-US" sz="1300" dirty="0"/>
          </a:p>
        </p:txBody>
      </p:sp>
      <p:sp>
        <p:nvSpPr>
          <p:cNvPr id="3" name="Shape 1"/>
          <p:cNvSpPr/>
          <p:nvPr/>
        </p:nvSpPr>
        <p:spPr>
          <a:xfrm>
            <a:off x="640080" y="1051560"/>
            <a:ext cx="1371600" cy="1371600"/>
          </a:xfrm>
          <a:prstGeom prst="ellipse">
            <a:avLst/>
          </a:prstGeom>
          <a:solidFill>
            <a:srgbClr val="17263B"/>
          </a:solidFill>
          <a:ln/>
        </p:spPr>
      </p:sp>
      <p:sp>
        <p:nvSpPr>
          <p:cNvPr id="4" name="Text 2"/>
          <p:cNvSpPr txBox="1"/>
          <p:nvPr/>
        </p:nvSpPr>
        <p:spPr>
          <a:xfrm>
            <a:off x="640080" y="1051560"/>
            <a:ext cx="1371600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2</a:t>
            </a:r>
            <a:endParaRPr lang="en-US" sz="2600" dirty="0"/>
          </a:p>
        </p:txBody>
      </p:sp>
      <p:sp>
        <p:nvSpPr>
          <p:cNvPr id="5" name="Text 3"/>
          <p:cNvSpPr txBox="1"/>
          <p:nvPr/>
        </p:nvSpPr>
        <p:spPr>
          <a:xfrm>
            <a:off x="502920" y="2606040"/>
            <a:ext cx="2834640" cy="14630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2600" b="1" dirty="0">
                <a:solidFill>
                  <a:srgbClr val="17263B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다운로드 &amp; 압축 풀기</a:t>
            </a:r>
            <a:endParaRPr lang="en-US" sz="2600" dirty="0"/>
          </a:p>
        </p:txBody>
      </p:sp>
      <p:sp>
        <p:nvSpPr>
          <p:cNvPr id="6" name="Shape 4"/>
          <p:cNvSpPr/>
          <p:nvPr/>
        </p:nvSpPr>
        <p:spPr>
          <a:xfrm>
            <a:off x="4023360" y="1051560"/>
            <a:ext cx="7589520" cy="3794760"/>
          </a:xfrm>
          <a:prstGeom prst="roundRect">
            <a:avLst>
              <a:gd name="adj" fmla="val 2169"/>
            </a:avLst>
          </a:prstGeom>
          <a:solidFill>
            <a:srgbClr val="FFFFFF"/>
          </a:solidFill>
          <a:ln w="12700">
            <a:solidFill>
              <a:srgbClr val="DDE3E9"/>
            </a:solidFill>
            <a:prstDash val="solid"/>
          </a:ln>
          <a:effectLst>
            <a:outerShdw sx="100000" sy="100000" kx="0" ky="0" algn="bl" rotWithShape="0" blurRad="76200" dist="25400" dir="5400000">
              <a:srgbClr val="9AA6B5">
                <a:alpha val="28000"/>
              </a:srgbClr>
            </a:outerShdw>
          </a:effectLst>
        </p:spPr>
      </p:sp>
      <p:sp>
        <p:nvSpPr>
          <p:cNvPr id="7" name="Shape 5"/>
          <p:cNvSpPr/>
          <p:nvPr/>
        </p:nvSpPr>
        <p:spPr>
          <a:xfrm>
            <a:off x="4343400" y="1426464"/>
            <a:ext cx="146304" cy="146304"/>
          </a:xfrm>
          <a:prstGeom prst="roundRect">
            <a:avLst>
              <a:gd name="adj" fmla="val 18750"/>
            </a:avLst>
          </a:prstGeom>
          <a:solidFill>
            <a:srgbClr val="C13A2E"/>
          </a:solidFill>
          <a:ln/>
        </p:spPr>
      </p:sp>
      <p:sp>
        <p:nvSpPr>
          <p:cNvPr id="8" name="Text 6"/>
          <p:cNvSpPr txBox="1"/>
          <p:nvPr/>
        </p:nvSpPr>
        <p:spPr>
          <a:xfrm>
            <a:off x="4663440" y="1316736"/>
            <a:ext cx="658368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05000"/>
              </a:lnSpc>
              <a:buNone/>
            </a:pPr>
            <a:r>
              <a:rPr lang="en-US" sz="1500" b="1" dirty="0">
                <a:solidFill>
                  <a:srgbClr val="17263B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다운로드 페이지  </a:t>
            </a:r>
            <a:pPr indent="0" marL="0">
              <a:lnSpc>
                <a:spcPct val="105000"/>
              </a:lnSpc>
              <a:buNone/>
            </a:pPr>
            <a:r>
              <a:rPr lang="en-US" sz="1500" dirty="0">
                <a:solidFill>
                  <a:srgbClr val="3B4A5E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oamap.kr/localnas.html 에서 "다운로드" 버튼을 누릅니다.</a:t>
            </a:r>
            <a:endParaRPr lang="en-US" sz="1500" dirty="0"/>
          </a:p>
        </p:txBody>
      </p:sp>
      <p:sp>
        <p:nvSpPr>
          <p:cNvPr id="9" name="Shape 7"/>
          <p:cNvSpPr/>
          <p:nvPr/>
        </p:nvSpPr>
        <p:spPr>
          <a:xfrm>
            <a:off x="4343400" y="2359152"/>
            <a:ext cx="146304" cy="146304"/>
          </a:xfrm>
          <a:prstGeom prst="roundRect">
            <a:avLst>
              <a:gd name="adj" fmla="val 18750"/>
            </a:avLst>
          </a:prstGeom>
          <a:solidFill>
            <a:srgbClr val="C13A2E"/>
          </a:solidFill>
          <a:ln/>
        </p:spPr>
      </p:sp>
      <p:sp>
        <p:nvSpPr>
          <p:cNvPr id="10" name="Text 8"/>
          <p:cNvSpPr txBox="1"/>
          <p:nvPr/>
        </p:nvSpPr>
        <p:spPr>
          <a:xfrm>
            <a:off x="4663440" y="2249424"/>
            <a:ext cx="658368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05000"/>
              </a:lnSpc>
              <a:buNone/>
            </a:pPr>
            <a:r>
              <a:rPr lang="en-US" sz="1500" b="1" dirty="0">
                <a:solidFill>
                  <a:srgbClr val="17263B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ZIP 압축 풀기  </a:t>
            </a:r>
            <a:pPr indent="0" marL="0">
              <a:lnSpc>
                <a:spcPct val="105000"/>
              </a:lnSpc>
              <a:buNone/>
            </a:pPr>
            <a:r>
              <a:rPr lang="en-US" sz="1500" dirty="0">
                <a:solidFill>
                  <a:srgbClr val="3B4A5E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받은 ZIP을 원하는 위치에 풉니다. 예: D:\LocalNAS</a:t>
            </a:r>
            <a:endParaRPr lang="en-US" sz="1500" dirty="0"/>
          </a:p>
        </p:txBody>
      </p:sp>
      <p:sp>
        <p:nvSpPr>
          <p:cNvPr id="11" name="Shape 9"/>
          <p:cNvSpPr/>
          <p:nvPr/>
        </p:nvSpPr>
        <p:spPr>
          <a:xfrm>
            <a:off x="4343400" y="3291840"/>
            <a:ext cx="146304" cy="146304"/>
          </a:xfrm>
          <a:prstGeom prst="roundRect">
            <a:avLst>
              <a:gd name="adj" fmla="val 18750"/>
            </a:avLst>
          </a:prstGeom>
          <a:solidFill>
            <a:srgbClr val="C13A2E"/>
          </a:solidFill>
          <a:ln/>
        </p:spPr>
      </p:sp>
      <p:sp>
        <p:nvSpPr>
          <p:cNvPr id="12" name="Text 10"/>
          <p:cNvSpPr txBox="1"/>
          <p:nvPr/>
        </p:nvSpPr>
        <p:spPr>
          <a:xfrm>
            <a:off x="4663440" y="3182112"/>
            <a:ext cx="658368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05000"/>
              </a:lnSpc>
              <a:buNone/>
            </a:pPr>
            <a:r>
              <a:rPr lang="en-US" sz="1500" b="1" dirty="0">
                <a:solidFill>
                  <a:srgbClr val="17263B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위치 팁  </a:t>
            </a:r>
            <a:pPr indent="0" marL="0">
              <a:lnSpc>
                <a:spcPct val="105000"/>
              </a:lnSpc>
              <a:buNone/>
            </a:pPr>
            <a:r>
              <a:rPr lang="en-US" sz="1500" dirty="0">
                <a:solidFill>
                  <a:srgbClr val="3B4A5E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전체공유용 하드(예: D:)에 두면 관리가 편합니다.</a:t>
            </a:r>
            <a:endParaRPr lang="en-US" sz="1500" dirty="0"/>
          </a:p>
        </p:txBody>
      </p:sp>
      <p:sp>
        <p:nvSpPr>
          <p:cNvPr id="13" name="Shape 11"/>
          <p:cNvSpPr/>
          <p:nvPr/>
        </p:nvSpPr>
        <p:spPr>
          <a:xfrm>
            <a:off x="4023360" y="5029200"/>
            <a:ext cx="7589520" cy="960120"/>
          </a:xfrm>
          <a:prstGeom prst="roundRect">
            <a:avLst>
              <a:gd name="adj" fmla="val 6667"/>
            </a:avLst>
          </a:prstGeom>
          <a:solidFill>
            <a:srgbClr val="EAF1EE"/>
          </a:solidFill>
          <a:ln w="12700">
            <a:solidFill>
              <a:srgbClr val="CFE0D8"/>
            </a:solidFill>
            <a:prstDash val="solid"/>
          </a:ln>
        </p:spPr>
      </p:sp>
      <p:sp>
        <p:nvSpPr>
          <p:cNvPr id="14" name="Text 12"/>
          <p:cNvSpPr txBox="1"/>
          <p:nvPr/>
        </p:nvSpPr>
        <p:spPr>
          <a:xfrm>
            <a:off x="4343400" y="5138928"/>
            <a:ext cx="694944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05000"/>
              </a:lnSpc>
              <a:buNone/>
            </a:pPr>
            <a:r>
              <a:rPr lang="en-US" sz="1350" b="1" dirty="0">
                <a:solidFill>
                  <a:srgbClr val="2E6E62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화면 안내   </a:t>
            </a:r>
            <a:pPr indent="0" marL="0">
              <a:lnSpc>
                <a:spcPct val="105000"/>
              </a:lnSpc>
              <a:buNone/>
            </a:pPr>
            <a:r>
              <a:rPr lang="en-US" sz="1350" dirty="0">
                <a:solidFill>
                  <a:srgbClr val="2C4A4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압축을 풀면 설치·연결용 bat 파일들이 들어 있습니다.</a:t>
            </a:r>
            <a:endParaRPr lang="en-US" sz="1350" dirty="0"/>
          </a:p>
        </p:txBody>
      </p:sp>
      <p:sp>
        <p:nvSpPr>
          <p:cNvPr id="15" name="Text 13"/>
          <p:cNvSpPr txBox="1"/>
          <p:nvPr/>
        </p:nvSpPr>
        <p:spPr>
          <a:xfrm>
            <a:off x="640080" y="6400800"/>
            <a:ext cx="5486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7A8699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LocalNAS · JS사무기</a:t>
            </a:r>
            <a:endParaRPr lang="en-US" sz="1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3F5F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 txBox="1"/>
          <p:nvPr/>
        </p:nvSpPr>
        <p:spPr>
          <a:xfrm>
            <a:off x="640080" y="457200"/>
            <a:ext cx="5486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C13A2E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설치 순서 3 / 8</a:t>
            </a:r>
            <a:endParaRPr lang="en-US" sz="1300" dirty="0"/>
          </a:p>
        </p:txBody>
      </p:sp>
      <p:sp>
        <p:nvSpPr>
          <p:cNvPr id="3" name="Shape 1"/>
          <p:cNvSpPr/>
          <p:nvPr/>
        </p:nvSpPr>
        <p:spPr>
          <a:xfrm>
            <a:off x="640080" y="1051560"/>
            <a:ext cx="1371600" cy="1371600"/>
          </a:xfrm>
          <a:prstGeom prst="ellipse">
            <a:avLst/>
          </a:prstGeom>
          <a:solidFill>
            <a:srgbClr val="17263B"/>
          </a:solidFill>
          <a:ln/>
        </p:spPr>
      </p:sp>
      <p:sp>
        <p:nvSpPr>
          <p:cNvPr id="4" name="Text 2"/>
          <p:cNvSpPr txBox="1"/>
          <p:nvPr/>
        </p:nvSpPr>
        <p:spPr>
          <a:xfrm>
            <a:off x="640080" y="1051560"/>
            <a:ext cx="1371600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3</a:t>
            </a:r>
            <a:endParaRPr lang="en-US" sz="2600" dirty="0"/>
          </a:p>
        </p:txBody>
      </p:sp>
      <p:sp>
        <p:nvSpPr>
          <p:cNvPr id="5" name="Text 3"/>
          <p:cNvSpPr txBox="1"/>
          <p:nvPr/>
        </p:nvSpPr>
        <p:spPr>
          <a:xfrm>
            <a:off x="502920" y="2606040"/>
            <a:ext cx="2834640" cy="14630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2600" b="1" dirty="0">
                <a:solidFill>
                  <a:srgbClr val="17263B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설치 실행 (설치코드 확인)</a:t>
            </a:r>
            <a:endParaRPr lang="en-US" sz="2600" dirty="0"/>
          </a:p>
        </p:txBody>
      </p:sp>
      <p:sp>
        <p:nvSpPr>
          <p:cNvPr id="6" name="Shape 4"/>
          <p:cNvSpPr/>
          <p:nvPr/>
        </p:nvSpPr>
        <p:spPr>
          <a:xfrm>
            <a:off x="4023360" y="1051560"/>
            <a:ext cx="7589520" cy="3794760"/>
          </a:xfrm>
          <a:prstGeom prst="roundRect">
            <a:avLst>
              <a:gd name="adj" fmla="val 2169"/>
            </a:avLst>
          </a:prstGeom>
          <a:solidFill>
            <a:srgbClr val="FFFFFF"/>
          </a:solidFill>
          <a:ln w="12700">
            <a:solidFill>
              <a:srgbClr val="DDE3E9"/>
            </a:solidFill>
            <a:prstDash val="solid"/>
          </a:ln>
          <a:effectLst>
            <a:outerShdw sx="100000" sy="100000" kx="0" ky="0" algn="bl" rotWithShape="0" blurRad="76200" dist="25400" dir="5400000">
              <a:srgbClr val="9AA6B5">
                <a:alpha val="28000"/>
              </a:srgbClr>
            </a:outerShdw>
          </a:effectLst>
        </p:spPr>
      </p:sp>
      <p:sp>
        <p:nvSpPr>
          <p:cNvPr id="7" name="Shape 5"/>
          <p:cNvSpPr/>
          <p:nvPr/>
        </p:nvSpPr>
        <p:spPr>
          <a:xfrm>
            <a:off x="4343400" y="1426464"/>
            <a:ext cx="146304" cy="146304"/>
          </a:xfrm>
          <a:prstGeom prst="roundRect">
            <a:avLst>
              <a:gd name="adj" fmla="val 18750"/>
            </a:avLst>
          </a:prstGeom>
          <a:solidFill>
            <a:srgbClr val="C13A2E"/>
          </a:solidFill>
          <a:ln/>
        </p:spPr>
      </p:sp>
      <p:sp>
        <p:nvSpPr>
          <p:cNvPr id="8" name="Text 6"/>
          <p:cNvSpPr txBox="1"/>
          <p:nvPr/>
        </p:nvSpPr>
        <p:spPr>
          <a:xfrm>
            <a:off x="4663440" y="1316736"/>
            <a:ext cx="658368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05000"/>
              </a:lnSpc>
              <a:buNone/>
            </a:pPr>
            <a:r>
              <a:rPr lang="en-US" sz="1500" b="1" dirty="0">
                <a:solidFill>
                  <a:srgbClr val="17263B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관리자 권한으로 실행  </a:t>
            </a:r>
            <a:pPr indent="0" marL="0">
              <a:lnSpc>
                <a:spcPct val="105000"/>
              </a:lnSpc>
              <a:buNone/>
            </a:pPr>
            <a:r>
              <a:rPr lang="en-US" sz="1500" dirty="0">
                <a:solidFill>
                  <a:srgbClr val="3B4A5E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공유본체설치_한번에.bat 을 우클릭 → "관리자 권한으로 실행".</a:t>
            </a:r>
            <a:endParaRPr lang="en-US" sz="1500" dirty="0"/>
          </a:p>
        </p:txBody>
      </p:sp>
      <p:sp>
        <p:nvSpPr>
          <p:cNvPr id="9" name="Shape 7"/>
          <p:cNvSpPr/>
          <p:nvPr/>
        </p:nvSpPr>
        <p:spPr>
          <a:xfrm>
            <a:off x="4343400" y="2359152"/>
            <a:ext cx="146304" cy="146304"/>
          </a:xfrm>
          <a:prstGeom prst="roundRect">
            <a:avLst>
              <a:gd name="adj" fmla="val 18750"/>
            </a:avLst>
          </a:prstGeom>
          <a:solidFill>
            <a:srgbClr val="C13A2E"/>
          </a:solidFill>
          <a:ln/>
        </p:spPr>
      </p:sp>
      <p:sp>
        <p:nvSpPr>
          <p:cNvPr id="10" name="Text 8"/>
          <p:cNvSpPr txBox="1"/>
          <p:nvPr/>
        </p:nvSpPr>
        <p:spPr>
          <a:xfrm>
            <a:off x="4663440" y="2249424"/>
            <a:ext cx="658368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05000"/>
              </a:lnSpc>
              <a:buNone/>
            </a:pPr>
            <a:r>
              <a:rPr lang="en-US" sz="1500" b="1" dirty="0">
                <a:solidFill>
                  <a:srgbClr val="17263B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포트는 그냥 Enter  </a:t>
            </a:r>
            <a:pPr indent="0" marL="0">
              <a:lnSpc>
                <a:spcPct val="105000"/>
              </a:lnSpc>
              <a:buNone/>
            </a:pPr>
            <a:r>
              <a:rPr lang="en-US" sz="1500" dirty="0">
                <a:solidFill>
                  <a:srgbClr val="3B4A5E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기본 7583 그대로 두면 됩니다.</a:t>
            </a:r>
            <a:endParaRPr lang="en-US" sz="1500" dirty="0"/>
          </a:p>
        </p:txBody>
      </p:sp>
      <p:sp>
        <p:nvSpPr>
          <p:cNvPr id="11" name="Shape 9"/>
          <p:cNvSpPr/>
          <p:nvPr/>
        </p:nvSpPr>
        <p:spPr>
          <a:xfrm>
            <a:off x="4343400" y="3108960"/>
            <a:ext cx="146304" cy="146304"/>
          </a:xfrm>
          <a:prstGeom prst="roundRect">
            <a:avLst>
              <a:gd name="adj" fmla="val 18750"/>
            </a:avLst>
          </a:prstGeom>
          <a:solidFill>
            <a:srgbClr val="C13A2E"/>
          </a:solidFill>
          <a:ln/>
        </p:spPr>
      </p:sp>
      <p:sp>
        <p:nvSpPr>
          <p:cNvPr id="12" name="Text 10"/>
          <p:cNvSpPr txBox="1"/>
          <p:nvPr/>
        </p:nvSpPr>
        <p:spPr>
          <a:xfrm>
            <a:off x="4663440" y="2999232"/>
            <a:ext cx="658368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05000"/>
              </a:lnSpc>
              <a:buNone/>
            </a:pPr>
            <a:r>
              <a:rPr lang="en-US" sz="1500" b="1" dirty="0">
                <a:solidFill>
                  <a:srgbClr val="17263B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설치 코드 표시  </a:t>
            </a:r>
            <a:pPr indent="0" marL="0">
              <a:lnSpc>
                <a:spcPct val="105000"/>
              </a:lnSpc>
              <a:buNone/>
            </a:pPr>
            <a:r>
              <a:rPr lang="en-US" sz="1500" dirty="0">
                <a:solidFill>
                  <a:srgbClr val="3B4A5E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화면에 설치 코드가 나옵니다. 예: 1A2B-3C4D-5E6F</a:t>
            </a:r>
            <a:endParaRPr lang="en-US" sz="1500" dirty="0"/>
          </a:p>
        </p:txBody>
      </p:sp>
      <p:sp>
        <p:nvSpPr>
          <p:cNvPr id="13" name="Shape 11"/>
          <p:cNvSpPr/>
          <p:nvPr/>
        </p:nvSpPr>
        <p:spPr>
          <a:xfrm>
            <a:off x="4023360" y="5029200"/>
            <a:ext cx="7589520" cy="960120"/>
          </a:xfrm>
          <a:prstGeom prst="roundRect">
            <a:avLst>
              <a:gd name="adj" fmla="val 6667"/>
            </a:avLst>
          </a:prstGeom>
          <a:solidFill>
            <a:srgbClr val="EAF1EE"/>
          </a:solidFill>
          <a:ln w="12700">
            <a:solidFill>
              <a:srgbClr val="CFE0D8"/>
            </a:solidFill>
            <a:prstDash val="solid"/>
          </a:ln>
        </p:spPr>
      </p:sp>
      <p:sp>
        <p:nvSpPr>
          <p:cNvPr id="14" name="Text 12"/>
          <p:cNvSpPr txBox="1"/>
          <p:nvPr/>
        </p:nvSpPr>
        <p:spPr>
          <a:xfrm>
            <a:off x="4343400" y="5138928"/>
            <a:ext cx="694944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05000"/>
              </a:lnSpc>
              <a:buNone/>
            </a:pPr>
            <a:r>
              <a:rPr lang="en-US" sz="1350" b="1" dirty="0">
                <a:solidFill>
                  <a:srgbClr val="2E6E62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화면 안내   </a:t>
            </a:r>
            <a:pPr indent="0" marL="0">
              <a:lnSpc>
                <a:spcPct val="105000"/>
              </a:lnSpc>
              <a:buNone/>
            </a:pPr>
            <a:r>
              <a:rPr lang="en-US" sz="1350" dirty="0">
                <a:solidFill>
                  <a:srgbClr val="2C4A4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방화벽 허용과 자동 시작(재부팅해도 켜짐)이 함께 설정됩니다.</a:t>
            </a:r>
            <a:endParaRPr lang="en-US" sz="1350" dirty="0"/>
          </a:p>
        </p:txBody>
      </p:sp>
      <p:sp>
        <p:nvSpPr>
          <p:cNvPr id="15" name="Text 13"/>
          <p:cNvSpPr txBox="1"/>
          <p:nvPr/>
        </p:nvSpPr>
        <p:spPr>
          <a:xfrm>
            <a:off x="640080" y="6400800"/>
            <a:ext cx="5486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7A8699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LocalNAS · JS사무기</a:t>
            </a:r>
            <a:endParaRPr lang="en-US" sz="1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3F5F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 txBox="1"/>
          <p:nvPr/>
        </p:nvSpPr>
        <p:spPr>
          <a:xfrm>
            <a:off x="640080" y="457200"/>
            <a:ext cx="5486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C13A2E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설치 순서 4 / 8</a:t>
            </a:r>
            <a:endParaRPr lang="en-US" sz="1300" dirty="0"/>
          </a:p>
        </p:txBody>
      </p:sp>
      <p:sp>
        <p:nvSpPr>
          <p:cNvPr id="3" name="Shape 1"/>
          <p:cNvSpPr/>
          <p:nvPr/>
        </p:nvSpPr>
        <p:spPr>
          <a:xfrm>
            <a:off x="640080" y="1051560"/>
            <a:ext cx="1371600" cy="1371600"/>
          </a:xfrm>
          <a:prstGeom prst="ellipse">
            <a:avLst/>
          </a:prstGeom>
          <a:solidFill>
            <a:srgbClr val="17263B"/>
          </a:solidFill>
          <a:ln/>
        </p:spPr>
      </p:sp>
      <p:sp>
        <p:nvSpPr>
          <p:cNvPr id="4" name="Text 2"/>
          <p:cNvSpPr txBox="1"/>
          <p:nvPr/>
        </p:nvSpPr>
        <p:spPr>
          <a:xfrm>
            <a:off x="640080" y="1051560"/>
            <a:ext cx="1371600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4</a:t>
            </a:r>
            <a:endParaRPr lang="en-US" sz="2600" dirty="0"/>
          </a:p>
        </p:txBody>
      </p:sp>
      <p:sp>
        <p:nvSpPr>
          <p:cNvPr id="5" name="Text 3"/>
          <p:cNvSpPr txBox="1"/>
          <p:nvPr/>
        </p:nvSpPr>
        <p:spPr>
          <a:xfrm>
            <a:off x="502920" y="2606040"/>
            <a:ext cx="2834640" cy="14630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2600" b="1" dirty="0">
                <a:solidFill>
                  <a:srgbClr val="17263B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승인키 받아 입력</a:t>
            </a:r>
            <a:endParaRPr lang="en-US" sz="2600" dirty="0"/>
          </a:p>
        </p:txBody>
      </p:sp>
      <p:sp>
        <p:nvSpPr>
          <p:cNvPr id="6" name="Shape 4"/>
          <p:cNvSpPr/>
          <p:nvPr/>
        </p:nvSpPr>
        <p:spPr>
          <a:xfrm>
            <a:off x="4023360" y="1051560"/>
            <a:ext cx="7589520" cy="3794760"/>
          </a:xfrm>
          <a:prstGeom prst="roundRect">
            <a:avLst>
              <a:gd name="adj" fmla="val 2169"/>
            </a:avLst>
          </a:prstGeom>
          <a:solidFill>
            <a:srgbClr val="FFFFFF"/>
          </a:solidFill>
          <a:ln w="12700">
            <a:solidFill>
              <a:srgbClr val="DDE3E9"/>
            </a:solidFill>
            <a:prstDash val="solid"/>
          </a:ln>
          <a:effectLst>
            <a:outerShdw sx="100000" sy="100000" kx="0" ky="0" algn="bl" rotWithShape="0" blurRad="76200" dist="25400" dir="5400000">
              <a:srgbClr val="9AA6B5">
                <a:alpha val="28000"/>
              </a:srgbClr>
            </a:outerShdw>
          </a:effectLst>
        </p:spPr>
      </p:sp>
      <p:sp>
        <p:nvSpPr>
          <p:cNvPr id="7" name="Shape 5"/>
          <p:cNvSpPr/>
          <p:nvPr/>
        </p:nvSpPr>
        <p:spPr>
          <a:xfrm>
            <a:off x="4343400" y="1426464"/>
            <a:ext cx="146304" cy="146304"/>
          </a:xfrm>
          <a:prstGeom prst="roundRect">
            <a:avLst>
              <a:gd name="adj" fmla="val 18750"/>
            </a:avLst>
          </a:prstGeom>
          <a:solidFill>
            <a:srgbClr val="C13A2E"/>
          </a:solidFill>
          <a:ln/>
        </p:spPr>
      </p:sp>
      <p:sp>
        <p:nvSpPr>
          <p:cNvPr id="8" name="Text 6"/>
          <p:cNvSpPr txBox="1"/>
          <p:nvPr/>
        </p:nvSpPr>
        <p:spPr>
          <a:xfrm>
            <a:off x="4663440" y="1316736"/>
            <a:ext cx="658368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05000"/>
              </a:lnSpc>
              <a:buNone/>
            </a:pPr>
            <a:r>
              <a:rPr lang="en-US" sz="1500" b="1" dirty="0">
                <a:solidFill>
                  <a:srgbClr val="17263B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설치 코드 전달  </a:t>
            </a:r>
            <a:pPr indent="0" marL="0">
              <a:lnSpc>
                <a:spcPct val="105000"/>
              </a:lnSpc>
              <a:buNone/>
            </a:pPr>
            <a:r>
              <a:rPr lang="en-US" sz="1500" dirty="0">
                <a:solidFill>
                  <a:srgbClr val="3B4A5E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화면의 설치 코드를 JS사무기에 문자·전화로 알려줍니다.</a:t>
            </a:r>
            <a:endParaRPr lang="en-US" sz="1500" dirty="0"/>
          </a:p>
        </p:txBody>
      </p:sp>
      <p:sp>
        <p:nvSpPr>
          <p:cNvPr id="9" name="Shape 7"/>
          <p:cNvSpPr/>
          <p:nvPr/>
        </p:nvSpPr>
        <p:spPr>
          <a:xfrm>
            <a:off x="4343400" y="2176272"/>
            <a:ext cx="146304" cy="146304"/>
          </a:xfrm>
          <a:prstGeom prst="roundRect">
            <a:avLst>
              <a:gd name="adj" fmla="val 18750"/>
            </a:avLst>
          </a:prstGeom>
          <a:solidFill>
            <a:srgbClr val="C13A2E"/>
          </a:solidFill>
          <a:ln/>
        </p:spPr>
      </p:sp>
      <p:sp>
        <p:nvSpPr>
          <p:cNvPr id="10" name="Text 8"/>
          <p:cNvSpPr txBox="1"/>
          <p:nvPr/>
        </p:nvSpPr>
        <p:spPr>
          <a:xfrm>
            <a:off x="4663440" y="2066544"/>
            <a:ext cx="658368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05000"/>
              </a:lnSpc>
              <a:buNone/>
            </a:pPr>
            <a:r>
              <a:rPr lang="en-US" sz="1500" b="1" dirty="0">
                <a:solidFill>
                  <a:srgbClr val="17263B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승인키 수신  </a:t>
            </a:r>
            <a:pPr indent="0" marL="0">
              <a:lnSpc>
                <a:spcPct val="105000"/>
              </a:lnSpc>
              <a:buNone/>
            </a:pPr>
            <a:r>
              <a:rPr lang="en-US" sz="1500" dirty="0">
                <a:solidFill>
                  <a:srgbClr val="3B4A5E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승인키를 문자 또는 이메일로 받습니다.</a:t>
            </a:r>
            <a:endParaRPr lang="en-US" sz="1500" dirty="0"/>
          </a:p>
        </p:txBody>
      </p:sp>
      <p:sp>
        <p:nvSpPr>
          <p:cNvPr id="11" name="Shape 9"/>
          <p:cNvSpPr/>
          <p:nvPr/>
        </p:nvSpPr>
        <p:spPr>
          <a:xfrm>
            <a:off x="4343400" y="2926080"/>
            <a:ext cx="146304" cy="146304"/>
          </a:xfrm>
          <a:prstGeom prst="roundRect">
            <a:avLst>
              <a:gd name="adj" fmla="val 18750"/>
            </a:avLst>
          </a:prstGeom>
          <a:solidFill>
            <a:srgbClr val="C13A2E"/>
          </a:solidFill>
          <a:ln/>
        </p:spPr>
      </p:sp>
      <p:sp>
        <p:nvSpPr>
          <p:cNvPr id="12" name="Text 10"/>
          <p:cNvSpPr txBox="1"/>
          <p:nvPr/>
        </p:nvSpPr>
        <p:spPr>
          <a:xfrm>
            <a:off x="4663440" y="2816352"/>
            <a:ext cx="658368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05000"/>
              </a:lnSpc>
              <a:buNone/>
            </a:pPr>
            <a:r>
              <a:rPr lang="en-US" sz="1500" b="1" dirty="0">
                <a:solidFill>
                  <a:srgbClr val="17263B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붙여넣고 시작  </a:t>
            </a:r>
            <a:pPr indent="0" marL="0">
              <a:lnSpc>
                <a:spcPct val="105000"/>
              </a:lnSpc>
              <a:buNone/>
            </a:pPr>
            <a:r>
              <a:rPr lang="en-US" sz="1500" dirty="0">
                <a:solidFill>
                  <a:srgbClr val="3B4A5E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승인 화면 입력칸에 붙여넣고 "승인하고 시작하기".</a:t>
            </a:r>
            <a:endParaRPr lang="en-US" sz="1500" dirty="0"/>
          </a:p>
        </p:txBody>
      </p:sp>
      <p:sp>
        <p:nvSpPr>
          <p:cNvPr id="13" name="Shape 11"/>
          <p:cNvSpPr/>
          <p:nvPr/>
        </p:nvSpPr>
        <p:spPr>
          <a:xfrm>
            <a:off x="4023360" y="5029200"/>
            <a:ext cx="7589520" cy="960120"/>
          </a:xfrm>
          <a:prstGeom prst="roundRect">
            <a:avLst>
              <a:gd name="adj" fmla="val 6667"/>
            </a:avLst>
          </a:prstGeom>
          <a:solidFill>
            <a:srgbClr val="EAF1EE"/>
          </a:solidFill>
          <a:ln w="12700">
            <a:solidFill>
              <a:srgbClr val="CFE0D8"/>
            </a:solidFill>
            <a:prstDash val="solid"/>
          </a:ln>
        </p:spPr>
      </p:sp>
      <p:sp>
        <p:nvSpPr>
          <p:cNvPr id="14" name="Text 12"/>
          <p:cNvSpPr txBox="1"/>
          <p:nvPr/>
        </p:nvSpPr>
        <p:spPr>
          <a:xfrm>
            <a:off x="4343400" y="5138928"/>
            <a:ext cx="694944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05000"/>
              </a:lnSpc>
              <a:buNone/>
            </a:pPr>
            <a:r>
              <a:rPr lang="en-US" sz="1350" b="1" dirty="0">
                <a:solidFill>
                  <a:srgbClr val="2E6E62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화면 안내   </a:t>
            </a:r>
            <a:pPr indent="0" marL="0">
              <a:lnSpc>
                <a:spcPct val="105000"/>
              </a:lnSpc>
              <a:buNone/>
            </a:pPr>
            <a:r>
              <a:rPr lang="en-US" sz="1350" dirty="0">
                <a:solidFill>
                  <a:srgbClr val="2C4A4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승인키는 이 PC에서만 작동합니다. 다른 PC로 복사한 설치본은 새 키가 필요합니다.</a:t>
            </a:r>
            <a:endParaRPr lang="en-US" sz="1350" dirty="0"/>
          </a:p>
        </p:txBody>
      </p:sp>
      <p:sp>
        <p:nvSpPr>
          <p:cNvPr id="15" name="Text 13"/>
          <p:cNvSpPr txBox="1"/>
          <p:nvPr/>
        </p:nvSpPr>
        <p:spPr>
          <a:xfrm>
            <a:off x="640080" y="6400800"/>
            <a:ext cx="5486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7A8699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LocalNAS · JS사무기</a:t>
            </a:r>
            <a:endParaRPr lang="en-US" sz="10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3F5F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 txBox="1"/>
          <p:nvPr/>
        </p:nvSpPr>
        <p:spPr>
          <a:xfrm>
            <a:off x="640080" y="457200"/>
            <a:ext cx="5486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C13A2E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설치 순서 5 / 8</a:t>
            </a:r>
            <a:endParaRPr lang="en-US" sz="1300" dirty="0"/>
          </a:p>
        </p:txBody>
      </p:sp>
      <p:sp>
        <p:nvSpPr>
          <p:cNvPr id="3" name="Shape 1"/>
          <p:cNvSpPr/>
          <p:nvPr/>
        </p:nvSpPr>
        <p:spPr>
          <a:xfrm>
            <a:off x="640080" y="1051560"/>
            <a:ext cx="1371600" cy="1371600"/>
          </a:xfrm>
          <a:prstGeom prst="ellipse">
            <a:avLst/>
          </a:prstGeom>
          <a:solidFill>
            <a:srgbClr val="17263B"/>
          </a:solidFill>
          <a:ln/>
        </p:spPr>
      </p:sp>
      <p:sp>
        <p:nvSpPr>
          <p:cNvPr id="4" name="Text 2"/>
          <p:cNvSpPr txBox="1"/>
          <p:nvPr/>
        </p:nvSpPr>
        <p:spPr>
          <a:xfrm>
            <a:off x="640080" y="1051560"/>
            <a:ext cx="1371600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5</a:t>
            </a:r>
            <a:endParaRPr lang="en-US" sz="2600" dirty="0"/>
          </a:p>
        </p:txBody>
      </p:sp>
      <p:sp>
        <p:nvSpPr>
          <p:cNvPr id="5" name="Text 3"/>
          <p:cNvSpPr txBox="1"/>
          <p:nvPr/>
        </p:nvSpPr>
        <p:spPr>
          <a:xfrm>
            <a:off x="502920" y="2606040"/>
            <a:ext cx="2834640" cy="14630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2600" b="1" dirty="0">
                <a:solidFill>
                  <a:srgbClr val="17263B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관리자 등록 &amp; 기본 설정</a:t>
            </a:r>
            <a:endParaRPr lang="en-US" sz="2600" dirty="0"/>
          </a:p>
        </p:txBody>
      </p:sp>
      <p:sp>
        <p:nvSpPr>
          <p:cNvPr id="6" name="Shape 4"/>
          <p:cNvSpPr/>
          <p:nvPr/>
        </p:nvSpPr>
        <p:spPr>
          <a:xfrm>
            <a:off x="4023360" y="1051560"/>
            <a:ext cx="7589520" cy="3794760"/>
          </a:xfrm>
          <a:prstGeom prst="roundRect">
            <a:avLst>
              <a:gd name="adj" fmla="val 2169"/>
            </a:avLst>
          </a:prstGeom>
          <a:solidFill>
            <a:srgbClr val="FFFFFF"/>
          </a:solidFill>
          <a:ln w="12700">
            <a:solidFill>
              <a:srgbClr val="DDE3E9"/>
            </a:solidFill>
            <a:prstDash val="solid"/>
          </a:ln>
          <a:effectLst>
            <a:outerShdw sx="100000" sy="100000" kx="0" ky="0" algn="bl" rotWithShape="0" blurRad="76200" dist="25400" dir="5400000">
              <a:srgbClr val="9AA6B5">
                <a:alpha val="28000"/>
              </a:srgbClr>
            </a:outerShdw>
          </a:effectLst>
        </p:spPr>
      </p:sp>
      <p:sp>
        <p:nvSpPr>
          <p:cNvPr id="7" name="Shape 5"/>
          <p:cNvSpPr/>
          <p:nvPr/>
        </p:nvSpPr>
        <p:spPr>
          <a:xfrm>
            <a:off x="4343400" y="1426464"/>
            <a:ext cx="146304" cy="146304"/>
          </a:xfrm>
          <a:prstGeom prst="roundRect">
            <a:avLst>
              <a:gd name="adj" fmla="val 18750"/>
            </a:avLst>
          </a:prstGeom>
          <a:solidFill>
            <a:srgbClr val="C13A2E"/>
          </a:solidFill>
          <a:ln/>
        </p:spPr>
      </p:sp>
      <p:sp>
        <p:nvSpPr>
          <p:cNvPr id="8" name="Text 6"/>
          <p:cNvSpPr txBox="1"/>
          <p:nvPr/>
        </p:nvSpPr>
        <p:spPr>
          <a:xfrm>
            <a:off x="4663440" y="1316736"/>
            <a:ext cx="658368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05000"/>
              </a:lnSpc>
              <a:buNone/>
            </a:pPr>
            <a:r>
              <a:rPr lang="en-US" sz="1500" b="1" dirty="0">
                <a:solidFill>
                  <a:srgbClr val="17263B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최초 관리자 계정  </a:t>
            </a:r>
            <a:pPr indent="0" marL="0">
              <a:lnSpc>
                <a:spcPct val="105000"/>
              </a:lnSpc>
              <a:buNone/>
            </a:pPr>
            <a:r>
              <a:rPr lang="en-US" sz="1500" dirty="0">
                <a:solidFill>
                  <a:srgbClr val="3B4A5E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처음 1회 관리자 이름·비밀번호를 만듭니다.</a:t>
            </a:r>
            <a:endParaRPr lang="en-US" sz="1500" dirty="0"/>
          </a:p>
        </p:txBody>
      </p:sp>
      <p:sp>
        <p:nvSpPr>
          <p:cNvPr id="9" name="Shape 7"/>
          <p:cNvSpPr/>
          <p:nvPr/>
        </p:nvSpPr>
        <p:spPr>
          <a:xfrm>
            <a:off x="4343400" y="2176272"/>
            <a:ext cx="146304" cy="146304"/>
          </a:xfrm>
          <a:prstGeom prst="roundRect">
            <a:avLst>
              <a:gd name="adj" fmla="val 18750"/>
            </a:avLst>
          </a:prstGeom>
          <a:solidFill>
            <a:srgbClr val="C13A2E"/>
          </a:solidFill>
          <a:ln/>
        </p:spPr>
      </p:sp>
      <p:sp>
        <p:nvSpPr>
          <p:cNvPr id="10" name="Text 8"/>
          <p:cNvSpPr txBox="1"/>
          <p:nvPr/>
        </p:nvSpPr>
        <p:spPr>
          <a:xfrm>
            <a:off x="4663440" y="2066544"/>
            <a:ext cx="658368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05000"/>
              </a:lnSpc>
              <a:buNone/>
            </a:pPr>
            <a:r>
              <a:rPr lang="en-US" sz="1500" b="1" dirty="0">
                <a:solidFill>
                  <a:srgbClr val="17263B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회사명 · 공유 경로  </a:t>
            </a:r>
            <a:pPr indent="0" marL="0">
              <a:lnSpc>
                <a:spcPct val="105000"/>
              </a:lnSpc>
              <a:buNone/>
            </a:pPr>
            <a:r>
              <a:rPr lang="en-US" sz="1500" dirty="0">
                <a:solidFill>
                  <a:srgbClr val="3B4A5E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회사명과 전체공유 폴더 경로를 지정. 예: D:\전체공유</a:t>
            </a:r>
            <a:endParaRPr lang="en-US" sz="1500" dirty="0"/>
          </a:p>
        </p:txBody>
      </p:sp>
      <p:sp>
        <p:nvSpPr>
          <p:cNvPr id="11" name="Shape 9"/>
          <p:cNvSpPr/>
          <p:nvPr/>
        </p:nvSpPr>
        <p:spPr>
          <a:xfrm>
            <a:off x="4343400" y="2926080"/>
            <a:ext cx="146304" cy="146304"/>
          </a:xfrm>
          <a:prstGeom prst="roundRect">
            <a:avLst>
              <a:gd name="adj" fmla="val 18750"/>
            </a:avLst>
          </a:prstGeom>
          <a:solidFill>
            <a:srgbClr val="C13A2E"/>
          </a:solidFill>
          <a:ln/>
        </p:spPr>
      </p:sp>
      <p:sp>
        <p:nvSpPr>
          <p:cNvPr id="12" name="Text 10"/>
          <p:cNvSpPr txBox="1"/>
          <p:nvPr/>
        </p:nvSpPr>
        <p:spPr>
          <a:xfrm>
            <a:off x="4663440" y="2816352"/>
            <a:ext cx="658368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05000"/>
              </a:lnSpc>
              <a:buNone/>
            </a:pPr>
            <a:r>
              <a:rPr lang="en-US" sz="1500" b="1" dirty="0">
                <a:solidFill>
                  <a:srgbClr val="17263B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접속 관리  </a:t>
            </a:r>
            <a:pPr indent="0" marL="0">
              <a:lnSpc>
                <a:spcPct val="105000"/>
              </a:lnSpc>
              <a:buNone/>
            </a:pPr>
            <a:r>
              <a:rPr lang="en-US" sz="1500" dirty="0">
                <a:solidFill>
                  <a:srgbClr val="3B4A5E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동시 접속 인원(기본 20명 · 최대 100까지 조정) · 유휴 끊기(5분 단위).</a:t>
            </a:r>
            <a:endParaRPr lang="en-US" sz="1500" dirty="0"/>
          </a:p>
        </p:txBody>
      </p:sp>
      <p:sp>
        <p:nvSpPr>
          <p:cNvPr id="13" name="Shape 11"/>
          <p:cNvSpPr/>
          <p:nvPr/>
        </p:nvSpPr>
        <p:spPr>
          <a:xfrm>
            <a:off x="4343400" y="3858768"/>
            <a:ext cx="146304" cy="146304"/>
          </a:xfrm>
          <a:prstGeom prst="roundRect">
            <a:avLst>
              <a:gd name="adj" fmla="val 18750"/>
            </a:avLst>
          </a:prstGeom>
          <a:solidFill>
            <a:srgbClr val="C13A2E"/>
          </a:solidFill>
          <a:ln/>
        </p:spPr>
      </p:sp>
      <p:sp>
        <p:nvSpPr>
          <p:cNvPr id="14" name="Text 12"/>
          <p:cNvSpPr txBox="1"/>
          <p:nvPr/>
        </p:nvSpPr>
        <p:spPr>
          <a:xfrm>
            <a:off x="4663440" y="3749040"/>
            <a:ext cx="658368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05000"/>
              </a:lnSpc>
              <a:buNone/>
            </a:pPr>
            <a:r>
              <a:rPr lang="en-US" sz="1500" b="1" dirty="0">
                <a:solidFill>
                  <a:srgbClr val="17263B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(선택) 로고 · 개인폴더  </a:t>
            </a:r>
            <a:pPr indent="0" marL="0">
              <a:lnSpc>
                <a:spcPct val="105000"/>
              </a:lnSpc>
              <a:buNone/>
            </a:pPr>
            <a:r>
              <a:rPr lang="en-US" sz="1500" dirty="0">
                <a:solidFill>
                  <a:srgbClr val="3B4A5E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로고, 직원별 개인 폴더 사용 여부를 정합니다.</a:t>
            </a:r>
            <a:endParaRPr lang="en-US" sz="1500" dirty="0"/>
          </a:p>
        </p:txBody>
      </p:sp>
      <p:sp>
        <p:nvSpPr>
          <p:cNvPr id="15" name="Shape 13"/>
          <p:cNvSpPr/>
          <p:nvPr/>
        </p:nvSpPr>
        <p:spPr>
          <a:xfrm>
            <a:off x="4023360" y="5029200"/>
            <a:ext cx="7589520" cy="960120"/>
          </a:xfrm>
          <a:prstGeom prst="roundRect">
            <a:avLst>
              <a:gd name="adj" fmla="val 6667"/>
            </a:avLst>
          </a:prstGeom>
          <a:solidFill>
            <a:srgbClr val="EAF1EE"/>
          </a:solidFill>
          <a:ln w="12700">
            <a:solidFill>
              <a:srgbClr val="CFE0D8"/>
            </a:solidFill>
            <a:prstDash val="solid"/>
          </a:ln>
        </p:spPr>
      </p:sp>
      <p:sp>
        <p:nvSpPr>
          <p:cNvPr id="16" name="Text 14"/>
          <p:cNvSpPr txBox="1"/>
          <p:nvPr/>
        </p:nvSpPr>
        <p:spPr>
          <a:xfrm>
            <a:off x="4343400" y="5138928"/>
            <a:ext cx="694944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05000"/>
              </a:lnSpc>
              <a:buNone/>
            </a:pPr>
            <a:r>
              <a:rPr lang="en-US" sz="1350" b="1" dirty="0">
                <a:solidFill>
                  <a:srgbClr val="2E6E62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화면 안내   </a:t>
            </a:r>
            <a:pPr indent="0" marL="0">
              <a:lnSpc>
                <a:spcPct val="105000"/>
              </a:lnSpc>
              <a:buNone/>
            </a:pPr>
            <a:r>
              <a:rPr lang="en-US" sz="1350" dirty="0">
                <a:solidFill>
                  <a:srgbClr val="2C4A4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개인 폴더를 켜면 직원마다 전용 공간이 생기고, 백업에도 함께 포함됩니다.</a:t>
            </a:r>
            <a:endParaRPr lang="en-US" sz="1350" dirty="0"/>
          </a:p>
        </p:txBody>
      </p:sp>
      <p:sp>
        <p:nvSpPr>
          <p:cNvPr id="17" name="Text 15"/>
          <p:cNvSpPr txBox="1"/>
          <p:nvPr/>
        </p:nvSpPr>
        <p:spPr>
          <a:xfrm>
            <a:off x="640080" y="6400800"/>
            <a:ext cx="5486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7A8699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LocalNAS · JS사무기</a:t>
            </a:r>
            <a:endParaRPr lang="en-US" sz="10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3F5F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 txBox="1"/>
          <p:nvPr/>
        </p:nvSpPr>
        <p:spPr>
          <a:xfrm>
            <a:off x="640080" y="457200"/>
            <a:ext cx="5486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C13A2E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설치 순서 6 / 8</a:t>
            </a:r>
            <a:endParaRPr lang="en-US" sz="1300" dirty="0"/>
          </a:p>
        </p:txBody>
      </p:sp>
      <p:sp>
        <p:nvSpPr>
          <p:cNvPr id="3" name="Shape 1"/>
          <p:cNvSpPr/>
          <p:nvPr/>
        </p:nvSpPr>
        <p:spPr>
          <a:xfrm>
            <a:off x="640080" y="1051560"/>
            <a:ext cx="1371600" cy="1371600"/>
          </a:xfrm>
          <a:prstGeom prst="ellipse">
            <a:avLst/>
          </a:prstGeom>
          <a:solidFill>
            <a:srgbClr val="17263B"/>
          </a:solidFill>
          <a:ln/>
        </p:spPr>
      </p:sp>
      <p:sp>
        <p:nvSpPr>
          <p:cNvPr id="4" name="Text 2"/>
          <p:cNvSpPr txBox="1"/>
          <p:nvPr/>
        </p:nvSpPr>
        <p:spPr>
          <a:xfrm>
            <a:off x="640080" y="1051560"/>
            <a:ext cx="1371600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6</a:t>
            </a:r>
            <a:endParaRPr lang="en-US" sz="2600" dirty="0"/>
          </a:p>
        </p:txBody>
      </p:sp>
      <p:sp>
        <p:nvSpPr>
          <p:cNvPr id="5" name="Text 3"/>
          <p:cNvSpPr txBox="1"/>
          <p:nvPr/>
        </p:nvSpPr>
        <p:spPr>
          <a:xfrm>
            <a:off x="502920" y="2606040"/>
            <a:ext cx="2834640" cy="14630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2600" b="1" dirty="0">
                <a:solidFill>
                  <a:srgbClr val="17263B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폴더 × 부서 권한</a:t>
            </a:r>
            <a:endParaRPr lang="en-US" sz="2600" dirty="0"/>
          </a:p>
        </p:txBody>
      </p:sp>
      <p:sp>
        <p:nvSpPr>
          <p:cNvPr id="6" name="Shape 4"/>
          <p:cNvSpPr/>
          <p:nvPr/>
        </p:nvSpPr>
        <p:spPr>
          <a:xfrm>
            <a:off x="4023360" y="1051560"/>
            <a:ext cx="7589520" cy="3794760"/>
          </a:xfrm>
          <a:prstGeom prst="roundRect">
            <a:avLst>
              <a:gd name="adj" fmla="val 2169"/>
            </a:avLst>
          </a:prstGeom>
          <a:solidFill>
            <a:srgbClr val="FFFFFF"/>
          </a:solidFill>
          <a:ln w="12700">
            <a:solidFill>
              <a:srgbClr val="DDE3E9"/>
            </a:solidFill>
            <a:prstDash val="solid"/>
          </a:ln>
          <a:effectLst>
            <a:outerShdw sx="100000" sy="100000" kx="0" ky="0" algn="bl" rotWithShape="0" blurRad="76200" dist="25400" dir="5400000">
              <a:srgbClr val="9AA6B5">
                <a:alpha val="28000"/>
              </a:srgbClr>
            </a:outerShdw>
          </a:effectLst>
        </p:spPr>
      </p:sp>
      <p:sp>
        <p:nvSpPr>
          <p:cNvPr id="7" name="Shape 5"/>
          <p:cNvSpPr/>
          <p:nvPr/>
        </p:nvSpPr>
        <p:spPr>
          <a:xfrm>
            <a:off x="4343400" y="1426464"/>
            <a:ext cx="146304" cy="146304"/>
          </a:xfrm>
          <a:prstGeom prst="roundRect">
            <a:avLst>
              <a:gd name="adj" fmla="val 18750"/>
            </a:avLst>
          </a:prstGeom>
          <a:solidFill>
            <a:srgbClr val="C13A2E"/>
          </a:solidFill>
          <a:ln/>
        </p:spPr>
      </p:sp>
      <p:sp>
        <p:nvSpPr>
          <p:cNvPr id="8" name="Text 6"/>
          <p:cNvSpPr txBox="1"/>
          <p:nvPr/>
        </p:nvSpPr>
        <p:spPr>
          <a:xfrm>
            <a:off x="4663440" y="1316736"/>
            <a:ext cx="658368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05000"/>
              </a:lnSpc>
              <a:buNone/>
            </a:pPr>
            <a:r>
              <a:rPr lang="en-US" sz="1500" b="1" dirty="0">
                <a:solidFill>
                  <a:srgbClr val="17263B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폴더 불러오기  </a:t>
            </a:r>
            <a:pPr indent="0" marL="0">
              <a:lnSpc>
                <a:spcPct val="105000"/>
              </a:lnSpc>
              <a:buNone/>
            </a:pPr>
            <a:r>
              <a:rPr lang="en-US" sz="1500" dirty="0">
                <a:solidFill>
                  <a:srgbClr val="3B4A5E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폴더/권한 화면에서 하위 폴더를 자동으로 불러옵니다.</a:t>
            </a:r>
            <a:endParaRPr lang="en-US" sz="1500" dirty="0"/>
          </a:p>
        </p:txBody>
      </p:sp>
      <p:sp>
        <p:nvSpPr>
          <p:cNvPr id="9" name="Shape 7"/>
          <p:cNvSpPr/>
          <p:nvPr/>
        </p:nvSpPr>
        <p:spPr>
          <a:xfrm>
            <a:off x="4343400" y="2176272"/>
            <a:ext cx="146304" cy="146304"/>
          </a:xfrm>
          <a:prstGeom prst="roundRect">
            <a:avLst>
              <a:gd name="adj" fmla="val 18750"/>
            </a:avLst>
          </a:prstGeom>
          <a:solidFill>
            <a:srgbClr val="C13A2E"/>
          </a:solidFill>
          <a:ln/>
        </p:spPr>
      </p:sp>
      <p:sp>
        <p:nvSpPr>
          <p:cNvPr id="10" name="Text 8"/>
          <p:cNvSpPr txBox="1"/>
          <p:nvPr/>
        </p:nvSpPr>
        <p:spPr>
          <a:xfrm>
            <a:off x="4663440" y="2066544"/>
            <a:ext cx="658368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05000"/>
              </a:lnSpc>
              <a:buNone/>
            </a:pPr>
            <a:r>
              <a:rPr lang="en-US" sz="1500" b="1" dirty="0">
                <a:solidFill>
                  <a:srgbClr val="17263B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한판표에서 지정  </a:t>
            </a:r>
            <a:pPr indent="0" marL="0">
              <a:lnSpc>
                <a:spcPct val="105000"/>
              </a:lnSpc>
              <a:buNone/>
            </a:pPr>
            <a:r>
              <a:rPr lang="en-US" sz="1500" dirty="0">
                <a:solidFill>
                  <a:srgbClr val="3B4A5E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폴더 × 부서 칸에서 읽기 · 쓰기 · 삭제를 눌러 켭니다.</a:t>
            </a:r>
            <a:endParaRPr lang="en-US" sz="1500" dirty="0"/>
          </a:p>
        </p:txBody>
      </p:sp>
      <p:sp>
        <p:nvSpPr>
          <p:cNvPr id="11" name="Shape 9"/>
          <p:cNvSpPr/>
          <p:nvPr/>
        </p:nvSpPr>
        <p:spPr>
          <a:xfrm>
            <a:off x="4343400" y="2926080"/>
            <a:ext cx="146304" cy="146304"/>
          </a:xfrm>
          <a:prstGeom prst="roundRect">
            <a:avLst>
              <a:gd name="adj" fmla="val 18750"/>
            </a:avLst>
          </a:prstGeom>
          <a:solidFill>
            <a:srgbClr val="C13A2E"/>
          </a:solidFill>
          <a:ln/>
        </p:spPr>
      </p:sp>
      <p:sp>
        <p:nvSpPr>
          <p:cNvPr id="12" name="Text 10"/>
          <p:cNvSpPr txBox="1"/>
          <p:nvPr/>
        </p:nvSpPr>
        <p:spPr>
          <a:xfrm>
            <a:off x="4663440" y="2816352"/>
            <a:ext cx="658368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05000"/>
              </a:lnSpc>
              <a:buNone/>
            </a:pPr>
            <a:r>
              <a:rPr lang="en-US" sz="1500" b="1" dirty="0">
                <a:solidFill>
                  <a:srgbClr val="17263B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전체 저장  </a:t>
            </a:r>
            <a:pPr indent="0" marL="0">
              <a:lnSpc>
                <a:spcPct val="105000"/>
              </a:lnSpc>
              <a:buNone/>
            </a:pPr>
            <a:r>
              <a:rPr lang="en-US" sz="1500" dirty="0">
                <a:solidFill>
                  <a:srgbClr val="3B4A5E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다 정했으면 "전체 저장" 한 번으로 끝.</a:t>
            </a:r>
            <a:endParaRPr lang="en-US" sz="1500" dirty="0"/>
          </a:p>
        </p:txBody>
      </p:sp>
      <p:sp>
        <p:nvSpPr>
          <p:cNvPr id="13" name="Shape 11"/>
          <p:cNvSpPr/>
          <p:nvPr/>
        </p:nvSpPr>
        <p:spPr>
          <a:xfrm>
            <a:off x="4023360" y="5029200"/>
            <a:ext cx="7589520" cy="960120"/>
          </a:xfrm>
          <a:prstGeom prst="roundRect">
            <a:avLst>
              <a:gd name="adj" fmla="val 6667"/>
            </a:avLst>
          </a:prstGeom>
          <a:solidFill>
            <a:srgbClr val="EAF1EE"/>
          </a:solidFill>
          <a:ln w="12700">
            <a:solidFill>
              <a:srgbClr val="CFE0D8"/>
            </a:solidFill>
            <a:prstDash val="solid"/>
          </a:ln>
        </p:spPr>
      </p:sp>
      <p:sp>
        <p:nvSpPr>
          <p:cNvPr id="14" name="Text 12"/>
          <p:cNvSpPr txBox="1"/>
          <p:nvPr/>
        </p:nvSpPr>
        <p:spPr>
          <a:xfrm>
            <a:off x="4343400" y="5138928"/>
            <a:ext cx="694944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05000"/>
              </a:lnSpc>
              <a:buNone/>
            </a:pPr>
            <a:r>
              <a:rPr lang="en-US" sz="1350" b="1" dirty="0">
                <a:solidFill>
                  <a:srgbClr val="2E6E62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화면 안내   </a:t>
            </a:r>
            <a:pPr indent="0" marL="0">
              <a:lnSpc>
                <a:spcPct val="105000"/>
              </a:lnSpc>
              <a:buNone/>
            </a:pPr>
            <a:r>
              <a:rPr lang="en-US" sz="1350" dirty="0">
                <a:solidFill>
                  <a:srgbClr val="2C4A4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권한을 안 준(미지정) 폴더는 직원 화면에 아예 보이지 않습니다.</a:t>
            </a:r>
            <a:endParaRPr lang="en-US" sz="1350" dirty="0"/>
          </a:p>
        </p:txBody>
      </p:sp>
      <p:sp>
        <p:nvSpPr>
          <p:cNvPr id="15" name="Text 13"/>
          <p:cNvSpPr txBox="1"/>
          <p:nvPr/>
        </p:nvSpPr>
        <p:spPr>
          <a:xfrm>
            <a:off x="640080" y="6400800"/>
            <a:ext cx="5486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7A8699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LocalNAS · JS사무기</a:t>
            </a:r>
            <a:endParaRPr lang="en-US" sz="1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2026-08-30T15:47:11Z</dcterms:created>
  <dcterms:modified xsi:type="dcterms:W3CDTF">2026-08-30T15:47:11Z</dcterms:modified>
</cp:coreProperties>
</file>